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86" r:id="rId2"/>
    <p:sldId id="262" r:id="rId3"/>
    <p:sldId id="263" r:id="rId4"/>
    <p:sldId id="265" r:id="rId5"/>
    <p:sldId id="277" r:id="rId6"/>
    <p:sldId id="274" r:id="rId7"/>
    <p:sldId id="275" r:id="rId8"/>
    <p:sldId id="276" r:id="rId9"/>
    <p:sldId id="282" r:id="rId10"/>
    <p:sldId id="283" r:id="rId11"/>
    <p:sldId id="278" r:id="rId12"/>
    <p:sldId id="280" r:id="rId13"/>
    <p:sldId id="28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06" autoAdjust="0"/>
    <p:restoredTop sz="86359" autoAdjust="0"/>
  </p:normalViewPr>
  <p:slideViewPr>
    <p:cSldViewPr>
      <p:cViewPr varScale="1">
        <p:scale>
          <a:sx n="57" d="100"/>
          <a:sy n="57" d="100"/>
        </p:scale>
        <p:origin x="-106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EAC83E-A903-4D4F-B935-C21E8931233D}" type="datetimeFigureOut">
              <a:rPr lang="ru-RU" smtClean="0"/>
              <a:pPr/>
              <a:t>10.01.2017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001C5D-0A33-44A4-A92F-F09057A9391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10.01.2017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10.01.2017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10.01.2017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stranamasterov.ru/node/13704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Нетрадиционные техники аппликации в детском саду и дома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			</a:t>
            </a:r>
            <a:r>
              <a:rPr lang="ru-RU" dirty="0" smtClean="0">
                <a:solidFill>
                  <a:srgbClr val="00B050"/>
                </a:solidFill>
              </a:rPr>
              <a:t>Для детей и </a:t>
            </a:r>
            <a:r>
              <a:rPr lang="ru-RU" dirty="0" smtClean="0">
                <a:solidFill>
                  <a:srgbClr val="00B050"/>
                </a:solidFill>
              </a:rPr>
              <a:t>родителей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Подготовила </a:t>
            </a:r>
            <a:r>
              <a:rPr lang="ru-RU" dirty="0" err="1" smtClean="0">
                <a:solidFill>
                  <a:srgbClr val="00B050"/>
                </a:solidFill>
              </a:rPr>
              <a:t>Бровко</a:t>
            </a:r>
            <a:r>
              <a:rPr lang="ru-RU" dirty="0" smtClean="0">
                <a:solidFill>
                  <a:srgbClr val="00B050"/>
                </a:solidFill>
              </a:rPr>
              <a:t> И.В.</a:t>
            </a:r>
            <a:endParaRPr lang="ru-RU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Аппликация из ладошек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Бабочка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                   Лисичка</a:t>
            </a:r>
            <a:endParaRPr lang="ru-RU" dirty="0"/>
          </a:p>
        </p:txBody>
      </p:sp>
      <p:pic>
        <p:nvPicPr>
          <p:cNvPr id="5122" name="Picture 2" descr="C:\Users\Антон\Pictures\455n.jpg ладошки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" y="1712290"/>
            <a:ext cx="4040188" cy="3406433"/>
          </a:xfrm>
          <a:prstGeom prst="rect">
            <a:avLst/>
          </a:prstGeom>
          <a:noFill/>
        </p:spPr>
      </p:pic>
      <p:pic>
        <p:nvPicPr>
          <p:cNvPr id="5124" name="Picture 4" descr="C:\Users\Антон\Pictures\лиса из ладошек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645025" y="1899841"/>
            <a:ext cx="4041775" cy="30313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C:\Users\Антон\Pictures\подсолнух из ладоше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16632"/>
            <a:ext cx="3429000" cy="4572000"/>
          </a:xfrm>
          <a:prstGeom prst="rect">
            <a:avLst/>
          </a:prstGeom>
          <a:noFill/>
        </p:spPr>
      </p:pic>
      <p:pic>
        <p:nvPicPr>
          <p:cNvPr id="6149" name="Picture 5" descr="C:\Users\Антон\Pictures\солнышко из ладошек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116632"/>
            <a:ext cx="4953000" cy="3714750"/>
          </a:xfrm>
          <a:prstGeom prst="rect">
            <a:avLst/>
          </a:prstGeom>
          <a:noFill/>
        </p:spPr>
      </p:pic>
      <p:pic>
        <p:nvPicPr>
          <p:cNvPr id="6150" name="Picture 6" descr="C:\Users\Антон\Pictures\аппликация из ладошек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5816" y="3861048"/>
            <a:ext cx="4104456" cy="28083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Аппликация мозаика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Бумагу надо разрезать на мелкие кусочки</a:t>
            </a:r>
            <a:endParaRPr lang="ru-RU" dirty="0"/>
          </a:p>
        </p:txBody>
      </p:sp>
      <p:pic>
        <p:nvPicPr>
          <p:cNvPr id="8194" name="Picture 2" descr="C:\Users\Антон\Pictures\мозаика 0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5085184"/>
            <a:ext cx="1866900" cy="1428750"/>
          </a:xfrm>
          <a:prstGeom prst="rect">
            <a:avLst/>
          </a:prstGeom>
          <a:noFill/>
        </p:spPr>
      </p:pic>
      <p:pic>
        <p:nvPicPr>
          <p:cNvPr id="8195" name="Picture 3" descr="C:\Users\Антон\Pictures\мозаика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5868144" y="1340768"/>
            <a:ext cx="2500204" cy="3941763"/>
          </a:xfrm>
          <a:prstGeom prst="rect">
            <a:avLst/>
          </a:prstGeom>
          <a:noFill/>
        </p:spPr>
      </p:pic>
      <p:pic>
        <p:nvPicPr>
          <p:cNvPr id="8196" name="Picture 4" descr="C:\Users\Антон\Pictures\2b58183945.jpgаппликац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340768"/>
            <a:ext cx="5505450" cy="3581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Антон\Pictures\85116211_16.jpg плет 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412776"/>
            <a:ext cx="4038600" cy="2907792"/>
          </a:xfrm>
          <a:prstGeom prst="rect">
            <a:avLst/>
          </a:prstGeom>
          <a:noFill/>
        </p:spPr>
      </p:pic>
      <p:pic>
        <p:nvPicPr>
          <p:cNvPr id="9219" name="Picture 3" descr="C:\Users\Антон\Pictures\плетение грибы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648200" y="1944922"/>
            <a:ext cx="4038600" cy="359839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Плетение из бумаги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142976" y="0"/>
            <a:ext cx="7072362" cy="2585323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Аппликация из креповой бумаги.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Торцевание</a:t>
            </a:r>
          </a:p>
        </p:txBody>
      </p:sp>
      <p:pic>
        <p:nvPicPr>
          <p:cNvPr id="4" name="Рисунок 3" descr="Торцевание: Торцева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5" y="0"/>
            <a:ext cx="4714875" cy="335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Рисунок 1" descr="Весенняя песня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4429125" cy="335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571500" y="3357563"/>
            <a:ext cx="8001000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2800" dirty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Для того чтобы выполнить мозаику в технике торцевания, необходима цветная гофрированная бумага, стержень от шариковой  ручки и клей ПВА.</a:t>
            </a:r>
          </a:p>
          <a:p>
            <a:pPr eaLnBrk="0" hangingPunct="0"/>
            <a:endParaRPr lang="ru-RU" sz="2800" dirty="0">
              <a:solidFill>
                <a:srgbClr val="C00000"/>
              </a:solidFill>
              <a:latin typeface="Calibri" pitchFamily="34" charset="0"/>
            </a:endParaRPr>
          </a:p>
          <a:p>
            <a:pPr eaLnBrk="0" hangingPunct="0">
              <a:buFontTx/>
              <a:buAutoNum type="arabicPeriod"/>
            </a:pPr>
            <a:r>
              <a:rPr lang="ru-RU" sz="2800" dirty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Из полосок гофрированной бумаги нарежьте          квадраты со стороной примерно 1 см. </a:t>
            </a:r>
            <a:endParaRPr lang="ru-RU" sz="2800" dirty="0">
              <a:solidFill>
                <a:srgbClr val="C00000"/>
              </a:solidFill>
              <a:latin typeface="Calibri" pitchFamily="34" charset="0"/>
            </a:endParaRPr>
          </a:p>
          <a:p>
            <a:pPr eaLnBrk="0" hangingPunct="0"/>
            <a:endParaRPr lang="ru-RU" sz="2800" dirty="0">
              <a:latin typeface="Calibri" pitchFamily="34" charset="0"/>
            </a:endParaRPr>
          </a:p>
        </p:txBody>
      </p:sp>
      <p:pic>
        <p:nvPicPr>
          <p:cNvPr id="6" name="Рисунок 5" descr="Торцевание: Торцева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5" y="0"/>
            <a:ext cx="4714875" cy="335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53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153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153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153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Рисунок 1" descr="torcev1.jpg"/>
          <p:cNvPicPr>
            <a:picLocks noChangeAspect="1" noChangeArrowheads="1"/>
          </p:cNvPicPr>
          <p:nvPr/>
        </p:nvPicPr>
        <p:blipFill>
          <a:blip r:embed="rId2" cstate="print">
            <a:lum bright="-10000"/>
          </a:blip>
          <a:srcRect/>
          <a:stretch>
            <a:fillRect/>
          </a:stretch>
        </p:blipFill>
        <p:spPr bwMode="auto">
          <a:xfrm>
            <a:off x="539552" y="0"/>
            <a:ext cx="381000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Рисунок 2" descr="torcev2.jpg"/>
          <p:cNvPicPr>
            <a:picLocks noChangeAspect="1" noChangeArrowheads="1"/>
          </p:cNvPicPr>
          <p:nvPr/>
        </p:nvPicPr>
        <p:blipFill>
          <a:blip r:embed="rId3" cstate="print">
            <a:lum bright="-10000"/>
          </a:blip>
          <a:srcRect/>
          <a:stretch>
            <a:fillRect/>
          </a:stretch>
        </p:blipFill>
        <p:spPr bwMode="auto">
          <a:xfrm>
            <a:off x="5000625" y="0"/>
            <a:ext cx="3643313" cy="250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Рисунок 3" descr="torcev3.jpg"/>
          <p:cNvPicPr>
            <a:picLocks noChangeAspect="1" noChangeArrowheads="1"/>
          </p:cNvPicPr>
          <p:nvPr/>
        </p:nvPicPr>
        <p:blipFill>
          <a:blip r:embed="rId4" cstate="print">
            <a:lum bright="-10000"/>
          </a:blip>
          <a:srcRect t="12820" r="27451"/>
          <a:stretch>
            <a:fillRect/>
          </a:stretch>
        </p:blipFill>
        <p:spPr bwMode="auto">
          <a:xfrm>
            <a:off x="251520" y="3429000"/>
            <a:ext cx="371475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Рисунок 4" descr="torcev4.jpg"/>
          <p:cNvPicPr>
            <a:picLocks noChangeAspect="1" noChangeArrowheads="1"/>
          </p:cNvPicPr>
          <p:nvPr/>
        </p:nvPicPr>
        <p:blipFill>
          <a:blip r:embed="rId5" cstate="print">
            <a:lum bright="-10000"/>
          </a:blip>
          <a:srcRect t="20512" r="38095"/>
          <a:stretch>
            <a:fillRect/>
          </a:stretch>
        </p:blipFill>
        <p:spPr bwMode="auto">
          <a:xfrm>
            <a:off x="4929188" y="3643313"/>
            <a:ext cx="3571875" cy="221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251520" y="2636912"/>
            <a:ext cx="4357687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400" dirty="0" smtClean="0">
                <a:solidFill>
                  <a:srgbClr val="C00000"/>
                </a:solidFill>
                <a:latin typeface="+mn-lt"/>
              </a:rPr>
              <a:t>2.Нарисуйте на плотной бумаге или картоне любой узор</a:t>
            </a:r>
            <a:r>
              <a:rPr lang="ru-RU" sz="2400" dirty="0">
                <a:solidFill>
                  <a:srgbClr val="C00000"/>
                </a:solidFill>
                <a:latin typeface="+mn-lt"/>
              </a:rPr>
              <a:t>.</a:t>
            </a:r>
            <a:br>
              <a:rPr lang="ru-RU" sz="2400" dirty="0">
                <a:solidFill>
                  <a:srgbClr val="C00000"/>
                </a:solidFill>
                <a:latin typeface="+mn-lt"/>
              </a:rPr>
            </a:br>
            <a:endParaRPr lang="ru-RU" sz="24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57750" y="2428875"/>
            <a:ext cx="4071938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400" dirty="0">
                <a:solidFill>
                  <a:srgbClr val="C00000"/>
                </a:solidFill>
                <a:latin typeface="+mn-lt"/>
              </a:rPr>
              <a:t>3.Нанесите клей тонкой полоской по контуру на небольшой участок узора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14313" y="5857875"/>
            <a:ext cx="4214812" cy="830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400" dirty="0">
                <a:solidFill>
                  <a:srgbClr val="C00000"/>
                </a:solidFill>
                <a:latin typeface="+mn-lt"/>
              </a:rPr>
              <a:t>4.Торец стержня (тупой конец) поставьте на квадратик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714875" y="5934075"/>
            <a:ext cx="4429125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400" dirty="0">
                <a:solidFill>
                  <a:srgbClr val="C00000"/>
                </a:solidFill>
                <a:latin typeface="+mn-lt"/>
              </a:rPr>
              <a:t>5.Сомните квадрат и прокатайте стержень между пальцами. </a:t>
            </a:r>
            <a:br>
              <a:rPr lang="ru-RU" sz="2400" dirty="0">
                <a:solidFill>
                  <a:srgbClr val="C00000"/>
                </a:solidFill>
                <a:latin typeface="+mn-lt"/>
              </a:rPr>
            </a:br>
            <a:endParaRPr lang="ru-RU" sz="2400" dirty="0">
              <a:solidFill>
                <a:srgbClr val="C00000"/>
              </a:solidFill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Рисунок 1" descr="torcev5.jpg"/>
          <p:cNvPicPr>
            <a:picLocks noChangeAspect="1" noChangeArrowheads="1"/>
          </p:cNvPicPr>
          <p:nvPr/>
        </p:nvPicPr>
        <p:blipFill>
          <a:blip r:embed="rId2" cstate="print">
            <a:lum bright="-10000"/>
          </a:blip>
          <a:srcRect r="4999"/>
          <a:stretch>
            <a:fillRect/>
          </a:stretch>
        </p:blipFill>
        <p:spPr bwMode="auto">
          <a:xfrm>
            <a:off x="251520" y="-387424"/>
            <a:ext cx="3714750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Рисунок 2" descr="torcev6.jpg"/>
          <p:cNvPicPr>
            <a:picLocks noChangeAspect="1" noChangeArrowheads="1"/>
          </p:cNvPicPr>
          <p:nvPr/>
        </p:nvPicPr>
        <p:blipFill>
          <a:blip r:embed="rId3" cstate="print">
            <a:lum bright="-10000"/>
          </a:blip>
          <a:srcRect r="11903"/>
          <a:stretch>
            <a:fillRect/>
          </a:stretch>
        </p:blipFill>
        <p:spPr bwMode="auto">
          <a:xfrm>
            <a:off x="4857750" y="0"/>
            <a:ext cx="3643313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Рисунок 3" descr="torcev7.jpg"/>
          <p:cNvPicPr>
            <a:picLocks noChangeAspect="1" noChangeArrowheads="1"/>
          </p:cNvPicPr>
          <p:nvPr/>
        </p:nvPicPr>
        <p:blipFill>
          <a:blip r:embed="rId4" cstate="print">
            <a:lum bright="-10000"/>
          </a:blip>
          <a:srcRect/>
          <a:stretch>
            <a:fillRect/>
          </a:stretch>
        </p:blipFill>
        <p:spPr bwMode="auto">
          <a:xfrm>
            <a:off x="0" y="3143250"/>
            <a:ext cx="3571875" cy="264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467544" y="2276872"/>
            <a:ext cx="3714750" cy="830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400" dirty="0">
                <a:solidFill>
                  <a:srgbClr val="C00000"/>
                </a:solidFill>
                <a:latin typeface="+mn-lt"/>
              </a:rPr>
              <a:t>6.У вас получится цветная </a:t>
            </a:r>
            <a:r>
              <a:rPr lang="ru-RU" sz="2400" dirty="0" err="1">
                <a:solidFill>
                  <a:srgbClr val="C00000"/>
                </a:solidFill>
                <a:latin typeface="+mn-lt"/>
              </a:rPr>
              <a:t>трубочка-торцовочка</a:t>
            </a:r>
            <a:endParaRPr lang="ru-RU" sz="24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72063" y="2643188"/>
            <a:ext cx="3857625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400" dirty="0">
                <a:solidFill>
                  <a:srgbClr val="C00000"/>
                </a:solidFill>
                <a:latin typeface="+mn-lt"/>
              </a:rPr>
              <a:t>7.Поставьте ее на клей.</a:t>
            </a:r>
            <a:br>
              <a:rPr lang="ru-RU" sz="2400" dirty="0">
                <a:solidFill>
                  <a:srgbClr val="C00000"/>
                </a:solidFill>
                <a:latin typeface="+mn-lt"/>
              </a:rPr>
            </a:br>
            <a:endParaRPr lang="ru-RU" sz="24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42938" y="5929313"/>
            <a:ext cx="3143250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400" dirty="0">
                <a:solidFill>
                  <a:srgbClr val="C00000"/>
                </a:solidFill>
                <a:latin typeface="+mn-lt"/>
              </a:rPr>
              <a:t>8.Выньте стержень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4429125" y="3500438"/>
            <a:ext cx="4143375" cy="267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sz="240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 9.Каждую следующую торцовочку приклеивайте рядом с предыдущей. Старайтесь ставить торцовочки плотно друг к другу, чтобы не оставалось промежутков. </a:t>
            </a:r>
            <a:endParaRPr lang="ru-RU" sz="2400">
              <a:solidFill>
                <a:srgbClr val="C0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500063" y="0"/>
            <a:ext cx="7429500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endParaRPr lang="ru-RU" dirty="0"/>
          </a:p>
          <a:p>
            <a:pPr eaLnBrk="0" hangingPunct="0"/>
            <a:r>
              <a:rPr lang="ru-RU" sz="2400" dirty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Мозаику в технике торцевания можно выполнять по контуру или делать сплошной.</a:t>
            </a:r>
            <a:r>
              <a:rPr lang="ru-RU" sz="2400" dirty="0">
                <a:solidFill>
                  <a:srgbClr val="C00000"/>
                </a:solidFill>
                <a:latin typeface="Calibri" pitchFamily="34" charset="0"/>
              </a:rPr>
              <a:t> </a:t>
            </a:r>
          </a:p>
        </p:txBody>
      </p:sp>
      <p:pic>
        <p:nvPicPr>
          <p:cNvPr id="6" name="Рисунок 4" descr="torcev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14438"/>
            <a:ext cx="2143125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5" descr="torcev10.jpg"/>
          <p:cNvPicPr>
            <a:picLocks noChangeAspect="1" noChangeArrowheads="1"/>
          </p:cNvPicPr>
          <p:nvPr/>
        </p:nvPicPr>
        <p:blipFill>
          <a:blip r:embed="rId3" cstate="print"/>
          <a:srcRect l="12302" r="6047"/>
          <a:stretch>
            <a:fillRect/>
          </a:stretch>
        </p:blipFill>
        <p:spPr bwMode="auto">
          <a:xfrm>
            <a:off x="2214563" y="1214438"/>
            <a:ext cx="2071687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D:\Фото\поделки\Изображение 006..jpg"/>
          <p:cNvPicPr>
            <a:picLocks noChangeAspect="1" noChangeArrowheads="1"/>
          </p:cNvPicPr>
          <p:nvPr/>
        </p:nvPicPr>
        <p:blipFill>
          <a:blip r:embed="rId4" cstate="print"/>
          <a:srcRect l="6866" r="3870" b="2344"/>
          <a:stretch>
            <a:fillRect/>
          </a:stretch>
        </p:blipFill>
        <p:spPr bwMode="auto">
          <a:xfrm>
            <a:off x="4429125" y="3357563"/>
            <a:ext cx="4714875" cy="350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7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Волшебные круги. Поделки из кружков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Антон\Downloads\42baba799558a009f618b7fc341b61bd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764704"/>
            <a:ext cx="3336032" cy="2172616"/>
          </a:xfrm>
          <a:prstGeom prst="rect">
            <a:avLst/>
          </a:prstGeom>
          <a:noFill/>
        </p:spPr>
      </p:pic>
      <p:pic>
        <p:nvPicPr>
          <p:cNvPr id="2051" name="Picture 3" descr="C:\Users\Антон\Downloads\a7fd47b8291800653f7c5e311882c93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3212976"/>
            <a:ext cx="3048000" cy="2028825"/>
          </a:xfrm>
          <a:prstGeom prst="rect">
            <a:avLst/>
          </a:prstGeom>
          <a:noFill/>
        </p:spPr>
      </p:pic>
      <p:pic>
        <p:nvPicPr>
          <p:cNvPr id="2052" name="Picture 4" descr="C:\Users\Антон\Downloads\d0f607ffeb9bc7050e7c099387b19f4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1484784"/>
            <a:ext cx="3136007" cy="4195327"/>
          </a:xfrm>
          <a:prstGeom prst="rect">
            <a:avLst/>
          </a:prstGeom>
          <a:noFill/>
        </p:spPr>
      </p:pic>
      <p:pic>
        <p:nvPicPr>
          <p:cNvPr id="2054" name="Picture 6" descr="C:\Users\Антон\Downloads\edf76e13bf753e0572c4932abca35c2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91880" y="548680"/>
            <a:ext cx="2028825" cy="3048000"/>
          </a:xfrm>
          <a:prstGeom prst="rect">
            <a:avLst/>
          </a:prstGeom>
          <a:noFill/>
        </p:spPr>
      </p:pic>
      <p:pic>
        <p:nvPicPr>
          <p:cNvPr id="2055" name="Picture 7" descr="C:\Users\Антон\Downloads\ee3aca6c849b0cc981ef64c14413935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43808" y="4149080"/>
            <a:ext cx="3048000" cy="20288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нтон\Downloads\5889459c77f67cea6e897794b2d4ec6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620688"/>
            <a:ext cx="3048000" cy="2028825"/>
          </a:xfrm>
          <a:prstGeom prst="rect">
            <a:avLst/>
          </a:prstGeom>
          <a:noFill/>
        </p:spPr>
      </p:pic>
      <p:pic>
        <p:nvPicPr>
          <p:cNvPr id="3075" name="Picture 3" descr="C:\Users\Антон\Downloads\ee2bdf0819659ac2a28fea231cf9d9c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692696"/>
            <a:ext cx="3048000" cy="2028825"/>
          </a:xfrm>
          <a:prstGeom prst="rect">
            <a:avLst/>
          </a:prstGeom>
          <a:noFill/>
        </p:spPr>
      </p:pic>
      <p:pic>
        <p:nvPicPr>
          <p:cNvPr id="3076" name="Picture 4" descr="C:\Users\Антон\Downloads\b7117f9ef70ebf2d1a5b9f5074ec7e3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128" y="3789040"/>
            <a:ext cx="3048000" cy="2286000"/>
          </a:xfrm>
          <a:prstGeom prst="rect">
            <a:avLst/>
          </a:prstGeom>
          <a:noFill/>
        </p:spPr>
      </p:pic>
      <p:pic>
        <p:nvPicPr>
          <p:cNvPr id="3077" name="Picture 5" descr="C:\Users\Антон\Downloads\c1b08eb6f2779afd7a451a913c5cf00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548680"/>
            <a:ext cx="3048000" cy="2028825"/>
          </a:xfrm>
          <a:prstGeom prst="rect">
            <a:avLst/>
          </a:prstGeom>
          <a:noFill/>
        </p:spPr>
      </p:pic>
      <p:pic>
        <p:nvPicPr>
          <p:cNvPr id="3078" name="Picture 6" descr="C:\Users\Антон\Downloads\a23b7380fa3e13909a8ec700f9d90a6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55776" y="3789040"/>
            <a:ext cx="3048000" cy="2028825"/>
          </a:xfrm>
          <a:prstGeom prst="rect">
            <a:avLst/>
          </a:prstGeom>
          <a:noFill/>
        </p:spPr>
      </p:pic>
      <p:pic>
        <p:nvPicPr>
          <p:cNvPr id="3079" name="Picture 7" descr="C:\Users\Антон\Downloads\5584ae20a02d0be662e8db03d008018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9512" y="2924944"/>
            <a:ext cx="2028825" cy="304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Антон\Downloads\42c8ed628757c3dc9c9a13df8c5f26f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2028825" cy="3048000"/>
          </a:xfrm>
          <a:prstGeom prst="rect">
            <a:avLst/>
          </a:prstGeom>
          <a:noFill/>
        </p:spPr>
      </p:pic>
      <p:pic>
        <p:nvPicPr>
          <p:cNvPr id="4099" name="Picture 3" descr="C:\Users\Антон\Downloads\65c58c4eeade70b5fc7721ac3d943a4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692696"/>
            <a:ext cx="3048000" cy="2028825"/>
          </a:xfrm>
          <a:prstGeom prst="rect">
            <a:avLst/>
          </a:prstGeom>
          <a:noFill/>
        </p:spPr>
      </p:pic>
      <p:pic>
        <p:nvPicPr>
          <p:cNvPr id="4100" name="Picture 4" descr="C:\Users\Антон\Downloads\75c8e9cd4756a994f12941d48d508f5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4248" y="404664"/>
            <a:ext cx="2028825" cy="3048000"/>
          </a:xfrm>
          <a:prstGeom prst="rect">
            <a:avLst/>
          </a:prstGeom>
          <a:noFill/>
        </p:spPr>
      </p:pic>
      <p:pic>
        <p:nvPicPr>
          <p:cNvPr id="4101" name="Picture 5" descr="C:\Users\Антон\Downloads\7e51676e825656b9b78f392e1ff3390c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99592" y="3140968"/>
            <a:ext cx="2028825" cy="3048000"/>
          </a:xfrm>
          <a:prstGeom prst="rect">
            <a:avLst/>
          </a:prstGeom>
          <a:noFill/>
        </p:spPr>
      </p:pic>
      <p:pic>
        <p:nvPicPr>
          <p:cNvPr id="4102" name="Picture 6" descr="C:\Users\Антон\Downloads\221d71e3ca7a3c5e1dd8c9f1a101d62d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63888" y="2996952"/>
            <a:ext cx="2028825" cy="3048000"/>
          </a:xfrm>
          <a:prstGeom prst="rect">
            <a:avLst/>
          </a:prstGeom>
          <a:noFill/>
        </p:spPr>
      </p:pic>
      <p:pic>
        <p:nvPicPr>
          <p:cNvPr id="4103" name="Picture 7" descr="C:\Users\Антон\Downloads\11773b25a2b6f5a47284620dad76d0f8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00192" y="3284984"/>
            <a:ext cx="2028825" cy="304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C:\Users\Антон\Downloads\0024-024-Applikatsii-iz-ocherchennykh-i-vyrezannykh-ladoshe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50" y="0"/>
            <a:ext cx="5143500" cy="63093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101</TotalTime>
  <Words>153</Words>
  <Application>Microsoft Office PowerPoint</Application>
  <PresentationFormat>Экран (4:3)</PresentationFormat>
  <Paragraphs>25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Открытая</vt:lpstr>
      <vt:lpstr>Нетрадиционные техники аппликации в детском саду и дома</vt:lpstr>
      <vt:lpstr>Слайд 2</vt:lpstr>
      <vt:lpstr>Слайд 3</vt:lpstr>
      <vt:lpstr>Слайд 4</vt:lpstr>
      <vt:lpstr>Слайд 5</vt:lpstr>
      <vt:lpstr>Волшебные круги. Поделки из кружков</vt:lpstr>
      <vt:lpstr>Слайд 7</vt:lpstr>
      <vt:lpstr>Слайд 8</vt:lpstr>
      <vt:lpstr>Слайд 9</vt:lpstr>
      <vt:lpstr>Аппликация из ладошек</vt:lpstr>
      <vt:lpstr>Слайд 11</vt:lpstr>
      <vt:lpstr>Аппликация мозаика</vt:lpstr>
      <vt:lpstr>Плетение из бумаги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Антон</dc:creator>
  <cp:lastModifiedBy>Pavel</cp:lastModifiedBy>
  <cp:revision>18</cp:revision>
  <dcterms:created xsi:type="dcterms:W3CDTF">2015-03-24T22:10:03Z</dcterms:created>
  <dcterms:modified xsi:type="dcterms:W3CDTF">2017-01-10T19:38:04Z</dcterms:modified>
</cp:coreProperties>
</file>