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 advTm="2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FBDAB5-3580-4214-9FB0-5D4A584C9F15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369E03-E5D4-494C-BD8A-BDB1B6699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000">
    <p:diamond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Презентация на тему: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«Воздушный транспорт»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071942"/>
            <a:ext cx="257176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27ba92c4b7fbe4813530694a6e4d2b5b-e8d1c32e5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71480"/>
            <a:ext cx="2786050" cy="2214554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351316596_rirrrssrsr-s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7786742" cy="6286544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7572428" cy="63579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q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785818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3a4851cb0f2d904e12ba48aff3242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7715304" cy="6099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ba92c4b7fbe4813530694a6e4d2b5b-e8d1c32e5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7786742" cy="6286544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advClick="0" advTm="2000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8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Презентация на тему: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123</dc:creator>
  <cp:lastModifiedBy>123</cp:lastModifiedBy>
  <cp:revision>6</cp:revision>
  <dcterms:created xsi:type="dcterms:W3CDTF">2016-12-25T11:36:35Z</dcterms:created>
  <dcterms:modified xsi:type="dcterms:W3CDTF">2016-12-25T12:28:25Z</dcterms:modified>
</cp:coreProperties>
</file>