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3" r:id="rId2"/>
  </p:sldMasterIdLst>
  <p:notesMasterIdLst>
    <p:notesMasterId r:id="rId18"/>
  </p:notesMasterIdLst>
  <p:sldIdLst>
    <p:sldId id="268" r:id="rId3"/>
    <p:sldId id="334" r:id="rId4"/>
    <p:sldId id="335" r:id="rId5"/>
    <p:sldId id="336" r:id="rId6"/>
    <p:sldId id="337" r:id="rId7"/>
    <p:sldId id="338" r:id="rId8"/>
    <p:sldId id="258" r:id="rId9"/>
    <p:sldId id="280" r:id="rId10"/>
    <p:sldId id="291" r:id="rId11"/>
    <p:sldId id="265" r:id="rId12"/>
    <p:sldId id="333" r:id="rId13"/>
    <p:sldId id="339" r:id="rId14"/>
    <p:sldId id="340" r:id="rId15"/>
    <p:sldId id="342" r:id="rId16"/>
    <p:sldId id="34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100" d="100"/>
          <a:sy n="100" d="100"/>
        </p:scale>
        <p:origin x="-125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0A5E9-1053-41F1-8A15-B0CB9133A2C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65EA9-4E5A-40C8-9C74-A5DB670C71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244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899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612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438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823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0543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2499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196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1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78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518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069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284A04-EE13-4DBF-B41E-F9D9FC4BCFA6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09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97E2-3FBF-45A1-AE1A-75D1C4F63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97E2-3FBF-45A1-AE1A-75D1C4F635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84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images.yandex.ru/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images.yandex.ru/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3571899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svitolk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1411" y="1268760"/>
            <a:ext cx="5643602" cy="3632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530615"/>
            <a:ext cx="46085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latin typeface="Gulim" pitchFamily="34" charset="-127"/>
                <a:ea typeface="Gulim" pitchFamily="34" charset="-127"/>
              </a:rPr>
              <a:t>А.С.Пушкин.</a:t>
            </a:r>
          </a:p>
          <a:p>
            <a:pPr algn="ctr"/>
            <a:endParaRPr lang="ru-RU" sz="2800" b="1" u="sng" dirty="0" smtClean="0">
              <a:solidFill>
                <a:srgbClr val="FF0000"/>
              </a:solidFill>
              <a:latin typeface="Gulim" pitchFamily="34" charset="-127"/>
              <a:ea typeface="Gulim" pitchFamily="34" charset="-127"/>
            </a:endParaRPr>
          </a:p>
          <a:p>
            <a:pPr algn="ctr"/>
            <a:endParaRPr lang="ru-RU" sz="2800" b="1" u="sng" dirty="0" smtClean="0">
              <a:solidFill>
                <a:srgbClr val="FF0000"/>
              </a:solidFill>
              <a:latin typeface="Gulim" pitchFamily="34" charset="-127"/>
              <a:ea typeface="Gulim" pitchFamily="34" charset="-127"/>
            </a:endParaRPr>
          </a:p>
          <a:p>
            <a:pPr algn="ctr"/>
            <a:endParaRPr lang="ru-RU" sz="2800" b="1" u="sng" dirty="0" smtClean="0">
              <a:solidFill>
                <a:srgbClr val="FF0000"/>
              </a:solidFill>
              <a:latin typeface="Gulim" pitchFamily="34" charset="-127"/>
              <a:ea typeface="Gulim" pitchFamily="34" charset="-127"/>
            </a:endParaRPr>
          </a:p>
          <a:p>
            <a:pPr algn="ctr"/>
            <a:r>
              <a:rPr lang="ru-RU" sz="2800" b="1" dirty="0" smtClean="0"/>
              <a:t>Составила: учитель русского языка и литературы</a:t>
            </a:r>
          </a:p>
          <a:p>
            <a:pPr algn="ctr"/>
            <a:r>
              <a:rPr lang="ru-RU" sz="2800" b="1" dirty="0" err="1" smtClean="0"/>
              <a:t>Жидикова</a:t>
            </a:r>
            <a:r>
              <a:rPr lang="ru-RU" sz="2800" b="1" dirty="0" smtClean="0"/>
              <a:t> Ю.В.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svitolk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16632"/>
            <a:ext cx="5143504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vitolk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673960"/>
            <a:ext cx="403244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-36512" y="573325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/>
              <a:t>П.Я.Чаадаев</a:t>
            </a:r>
            <a:r>
              <a:rPr lang="ru-RU" b="1" i="1" dirty="0"/>
              <a:t> </a:t>
            </a:r>
            <a:r>
              <a:rPr lang="ru-RU" b="1" i="1" dirty="0" smtClean="0"/>
              <a:t>(1794 </a:t>
            </a:r>
            <a:r>
              <a:rPr lang="ru-RU" b="1" i="1" dirty="0"/>
              <a:t>— </a:t>
            </a:r>
            <a:r>
              <a:rPr lang="ru-RU" b="1" i="1" dirty="0" smtClean="0"/>
              <a:t>1856)</a:t>
            </a:r>
            <a:endParaRPr lang="ru-RU" b="1" i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28" name="Picture 4" descr="http://img0.liveinternet.ru/images/attach/c/2/67/26/67026509_SH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744416" cy="46782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368378"/>
            <a:ext cx="37981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 </a:t>
            </a:r>
            <a:r>
              <a:rPr lang="ru-RU" b="1" dirty="0" smtClean="0"/>
              <a:t>ЧААДАЕВУ</a:t>
            </a:r>
            <a:endParaRPr lang="ru-RU" b="1" dirty="0"/>
          </a:p>
          <a:p>
            <a:r>
              <a:rPr lang="ru-RU" b="1" dirty="0"/>
              <a:t>Любви, надежды, тихой славы</a:t>
            </a:r>
            <a:br>
              <a:rPr lang="ru-RU" b="1" dirty="0"/>
            </a:br>
            <a:r>
              <a:rPr lang="ru-RU" b="1" dirty="0"/>
              <a:t>Недолго нежил нас обман,</a:t>
            </a:r>
            <a:br>
              <a:rPr lang="ru-RU" b="1" dirty="0"/>
            </a:br>
            <a:r>
              <a:rPr lang="ru-RU" b="1" dirty="0"/>
              <a:t>Исчезли юные забавы,</a:t>
            </a:r>
            <a:br>
              <a:rPr lang="ru-RU" b="1" dirty="0"/>
            </a:br>
            <a:r>
              <a:rPr lang="ru-RU" b="1" dirty="0"/>
              <a:t>Как сон, как утренний туман;</a:t>
            </a:r>
            <a:br>
              <a:rPr lang="ru-RU" b="1" dirty="0"/>
            </a:br>
            <a:r>
              <a:rPr lang="ru-RU" b="1" dirty="0"/>
              <a:t>Но в нас горит еще желанье,</a:t>
            </a:r>
            <a:br>
              <a:rPr lang="ru-RU" b="1" dirty="0"/>
            </a:br>
            <a:r>
              <a:rPr lang="ru-RU" b="1" dirty="0"/>
              <a:t>Под гнетом власти роковой</a:t>
            </a:r>
            <a:br>
              <a:rPr lang="ru-RU" b="1" dirty="0"/>
            </a:br>
            <a:r>
              <a:rPr lang="ru-RU" b="1" dirty="0"/>
              <a:t>Нетерпеливою душой</a:t>
            </a:r>
            <a:br>
              <a:rPr lang="ru-RU" b="1" dirty="0"/>
            </a:br>
            <a:r>
              <a:rPr lang="ru-RU" b="1" dirty="0"/>
              <a:t>Отчизны внемлем </a:t>
            </a:r>
            <a:r>
              <a:rPr lang="ru-RU" b="1" dirty="0" err="1"/>
              <a:t>призыванье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Мы ждем с томленьем упованья</a:t>
            </a:r>
            <a:br>
              <a:rPr lang="ru-RU" b="1" dirty="0"/>
            </a:br>
            <a:r>
              <a:rPr lang="ru-RU" b="1" dirty="0"/>
              <a:t>Минуты вольности святой,</a:t>
            </a:r>
            <a:br>
              <a:rPr lang="ru-RU" b="1" dirty="0"/>
            </a:br>
            <a:r>
              <a:rPr lang="ru-RU" b="1" dirty="0"/>
              <a:t>Как ждет любовник молодой</a:t>
            </a:r>
            <a:br>
              <a:rPr lang="ru-RU" b="1" dirty="0"/>
            </a:br>
            <a:r>
              <a:rPr lang="ru-RU" b="1" dirty="0"/>
              <a:t>Минуты верного свиданья.</a:t>
            </a:r>
            <a:br>
              <a:rPr lang="ru-RU" b="1" dirty="0"/>
            </a:br>
            <a:r>
              <a:rPr lang="ru-RU" b="1" dirty="0"/>
              <a:t>Пока свободою горим,</a:t>
            </a:r>
            <a:br>
              <a:rPr lang="ru-RU" b="1" dirty="0"/>
            </a:br>
            <a:r>
              <a:rPr lang="ru-RU" b="1" dirty="0"/>
              <a:t>Пока сердца для чести живы,</a:t>
            </a:r>
            <a:br>
              <a:rPr lang="ru-RU" b="1" dirty="0"/>
            </a:br>
            <a:r>
              <a:rPr lang="ru-RU" b="1" dirty="0"/>
              <a:t>Мой друг, отчизне посвятим</a:t>
            </a:r>
            <a:br>
              <a:rPr lang="ru-RU" b="1" dirty="0"/>
            </a:br>
            <a:r>
              <a:rPr lang="ru-RU" b="1" dirty="0"/>
              <a:t>Души прекрасные порывы!</a:t>
            </a:r>
            <a:br>
              <a:rPr lang="ru-RU" b="1" dirty="0"/>
            </a:br>
            <a:r>
              <a:rPr lang="ru-RU" b="1" dirty="0"/>
              <a:t>Товарищ, верь: взойдет она,</a:t>
            </a:r>
            <a:br>
              <a:rPr lang="ru-RU" b="1" dirty="0"/>
            </a:br>
            <a:r>
              <a:rPr lang="ru-RU" b="1" dirty="0"/>
              <a:t>Звезда пленительного счастья,</a:t>
            </a:r>
            <a:br>
              <a:rPr lang="ru-RU" b="1" dirty="0"/>
            </a:br>
            <a:r>
              <a:rPr lang="ru-RU" b="1" dirty="0"/>
              <a:t>Россия </a:t>
            </a:r>
            <a:r>
              <a:rPr lang="ru-RU" b="1" dirty="0" err="1"/>
              <a:t>вспрянет</a:t>
            </a:r>
            <a:r>
              <a:rPr lang="ru-RU" b="1" dirty="0"/>
              <a:t> ото сна,</a:t>
            </a:r>
            <a:br>
              <a:rPr lang="ru-RU" b="1" dirty="0"/>
            </a:br>
            <a:r>
              <a:rPr lang="ru-RU" b="1" dirty="0"/>
              <a:t>И на обломках самовластья</a:t>
            </a:r>
            <a:br>
              <a:rPr lang="ru-RU" b="1" dirty="0"/>
            </a:br>
            <a:r>
              <a:rPr lang="ru-RU" b="1" dirty="0"/>
              <a:t>Напишут наши имена!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http://img12.nnm.ru/4/d/3/2/9/664bee7b8f67116b0612038a93e_prev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docs.google.com/?url=http%3A%2F%2Fnsportal.ru%2Fsites%2Fdefault%2Ffiles%2F2012%2F10%2Fhudozhnik_-_dekabrist_nikolay_bestuzhev_0.doc&amp;docid=d265a2544499e1b84f6008083d21fad1&amp;a=bi&amp;pagenumber=6&amp;w=5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AutoShape 4" descr="https://docs.google.com/?url=http%3A%2F%2Fnsportal.ru%2Fsites%2Fdefault%2Ffiles%2F2012%2F10%2Fhudozhnik_-_dekabrist_nikolay_bestuzhev_0.doc&amp;docid=d265a2544499e1b84f6008083d21fad1&amp;a=bi&amp;pagenumber=6&amp;w=52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Picture 4" descr="svitolk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0648"/>
            <a:ext cx="9144000" cy="90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38022" y="387873"/>
            <a:ext cx="78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prstClr val="black"/>
                </a:solidFill>
              </a:rPr>
              <a:t> </a:t>
            </a:r>
            <a:r>
              <a:rPr lang="ru-RU" sz="3200" b="1" i="1" dirty="0" smtClean="0">
                <a:solidFill>
                  <a:prstClr val="black"/>
                </a:solidFill>
              </a:rPr>
              <a:t>Пушкин  и  декабристы</a:t>
            </a:r>
            <a:endParaRPr lang="ru-RU" sz="3200" b="1" i="1" dirty="0">
              <a:solidFill>
                <a:prstClr val="black"/>
              </a:solidFill>
            </a:endParaRPr>
          </a:p>
        </p:txBody>
      </p:sp>
      <p:pic>
        <p:nvPicPr>
          <p:cNvPr id="19" name="Picture 4" descr="svitolk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0152" y="5703594"/>
            <a:ext cx="3095132" cy="60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40654" y="5821233"/>
            <a:ext cx="2447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</a:rPr>
              <a:t>Александр Пушкин</a:t>
            </a:r>
          </a:p>
          <a:p>
            <a:pPr algn="ctr"/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4100" name="Picture 4" descr="http://900igr.net/datai/literatura/Pushkin-litseist/0003-003-Pushkin-litseist.jpg">
            <a:hlinkClick r:id="rId3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839821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pload.wikimedia.org/wikipedia/commons/thumb/7/74/I._I._Pushchin%2C_1837.jpg/250px-I._I._Pushchin%2C_183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40768"/>
            <a:ext cx="2664296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g0.liveinternet.ru/images/attach/c/2/67/984/67984133_d8b4eedd0736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895"/>
          <a:stretch/>
        </p:blipFill>
        <p:spPr bwMode="auto">
          <a:xfrm>
            <a:off x="6228184" y="1340769"/>
            <a:ext cx="273630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svitolk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4980" y="5703593"/>
            <a:ext cx="3095132" cy="60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svitolk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6335" y="5698521"/>
            <a:ext cx="3095132" cy="60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15346" y="5846167"/>
            <a:ext cx="11929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</a:rPr>
              <a:t>Иван  </a:t>
            </a:r>
            <a:r>
              <a:rPr lang="ru-RU" sz="1400" b="1" dirty="0" err="1" smtClean="0">
                <a:solidFill>
                  <a:prstClr val="black"/>
                </a:solidFill>
              </a:rPr>
              <a:t>Пущин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5821232"/>
            <a:ext cx="21064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</a:rPr>
              <a:t>Вильгельм Кюхельбекер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90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42918"/>
            <a:ext cx="8286808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809628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" name="Рисунок 2" descr="slide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Рисунок 2" descr="slide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785794"/>
            <a:ext cx="7715304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Рисунок 2" descr="img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051" name="Picture 3" descr="http://imgs.marketdigest.ru/covers2/1075489of/1084967of/1085021of/1085091of/1088213of/B2491432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2845"/>
            <a:ext cx="3600400" cy="5548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kidsreview.ru/sites/default/files/liceum4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51"/>
          <a:stretch/>
        </p:blipFill>
        <p:spPr bwMode="auto">
          <a:xfrm>
            <a:off x="4283968" y="97073"/>
            <a:ext cx="4716016" cy="658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b="6024"/>
          <a:stretch>
            <a:fillRect/>
          </a:stretch>
        </p:blipFill>
        <p:spPr bwMode="auto">
          <a:xfrm>
            <a:off x="0" y="0"/>
            <a:ext cx="892971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 descr="svitolk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6215082"/>
            <a:ext cx="507209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28794" y="621508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Учебный   класс.</a:t>
            </a:r>
            <a:endParaRPr lang="ru-RU" b="1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vitolk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021288"/>
            <a:ext cx="8784975" cy="83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6239867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</a:rPr>
              <a:t>Памятник </a:t>
            </a:r>
            <a:r>
              <a:rPr lang="ru-RU" sz="1600" b="1" dirty="0" err="1" smtClean="0">
                <a:latin typeface="Cambria" pitchFamily="18" charset="0"/>
              </a:rPr>
              <a:t>А.С.Пушкину</a:t>
            </a:r>
            <a:r>
              <a:rPr lang="ru-RU" sz="1600" b="1" dirty="0" smtClean="0">
                <a:latin typeface="Cambria" pitchFamily="18" charset="0"/>
              </a:rPr>
              <a:t> в лицейском саду. </a:t>
            </a:r>
          </a:p>
          <a:p>
            <a:pPr algn="ctr"/>
            <a:r>
              <a:rPr lang="ru-RU" sz="1600" i="1" dirty="0" smtClean="0">
                <a:latin typeface="Cambria" pitchFamily="18" charset="0"/>
              </a:rPr>
              <a:t>Скульптор </a:t>
            </a:r>
            <a:r>
              <a:rPr lang="ru-RU" sz="1600" i="1" dirty="0" err="1" smtClean="0">
                <a:latin typeface="Cambria" pitchFamily="18" charset="0"/>
              </a:rPr>
              <a:t>Р.Р.Бах</a:t>
            </a:r>
            <a:r>
              <a:rPr lang="ru-RU" sz="1600" i="1" dirty="0" smtClean="0">
                <a:latin typeface="Cambria" pitchFamily="18" charset="0"/>
              </a:rPr>
              <a:t>. 1900 г.</a:t>
            </a:r>
            <a:endParaRPr lang="ru-RU" sz="2000" i="1" dirty="0">
              <a:latin typeface="Cambr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7E2-3FBF-45A1-AE1A-75D1C4F63558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4099" name="Picture 3" descr="http://img-fotki.yandex.ru/get/4712/90432528.50/0_7b2c3_612c419b_X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676" y="116632"/>
            <a:ext cx="868880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</TotalTime>
  <Words>65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4_Тема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Юзер1</cp:lastModifiedBy>
  <cp:revision>102</cp:revision>
  <dcterms:created xsi:type="dcterms:W3CDTF">2011-10-12T17:34:30Z</dcterms:created>
  <dcterms:modified xsi:type="dcterms:W3CDTF">2017-01-10T16:03:51Z</dcterms:modified>
</cp:coreProperties>
</file>