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75" r:id="rId9"/>
    <p:sldId id="264" r:id="rId10"/>
    <p:sldId id="271" r:id="rId11"/>
    <p:sldId id="265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BA1231-C416-4304-9686-988A57EDEADD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FADECE-4EB1-43A4-A4C0-A0C92D4AE24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71600"/>
            <a:ext cx="8568952" cy="25614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Развивающая предметно-пространственная среда в первой младшей группе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013176"/>
            <a:ext cx="5046712" cy="11920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МБДОУ «Детский сад № 20»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Воспитатель  Радченко Т.Н.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2016 год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1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589240"/>
            <a:ext cx="4040188" cy="659352"/>
          </a:xfrm>
        </p:spPr>
        <p:txBody>
          <a:bodyPr/>
          <a:lstStyle/>
          <a:p>
            <a:r>
              <a:rPr lang="ru-RU" sz="1800" b="0" dirty="0" smtClean="0"/>
              <a:t>Центр «ПДД»</a:t>
            </a:r>
            <a:endParaRPr lang="ru-RU" sz="18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32359" y="1608622"/>
            <a:ext cx="4536506" cy="313670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9" y="2348880"/>
            <a:ext cx="4762872" cy="3225725"/>
          </a:xfrm>
        </p:spPr>
      </p:pic>
    </p:spTree>
    <p:extLst>
      <p:ext uri="{BB962C8B-B14F-4D97-AF65-F5344CB8AC3E}">
        <p14:creationId xmlns:p14="http://schemas.microsoft.com/office/powerpoint/2010/main" val="188776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941168"/>
            <a:ext cx="4040188" cy="659352"/>
          </a:xfrm>
        </p:spPr>
        <p:txBody>
          <a:bodyPr/>
          <a:lstStyle/>
          <a:p>
            <a:r>
              <a:rPr lang="ru-RU" sz="1800" b="0" dirty="0" smtClean="0"/>
              <a:t>Центр «Театрализованной деятельности»</a:t>
            </a:r>
            <a:endParaRPr lang="ru-RU" sz="18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204864"/>
            <a:ext cx="4041775" cy="303133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80728"/>
            <a:ext cx="4507732" cy="3096344"/>
          </a:xfrm>
        </p:spPr>
      </p:pic>
    </p:spTree>
    <p:extLst>
      <p:ext uri="{BB962C8B-B14F-4D97-AF65-F5344CB8AC3E}">
        <p14:creationId xmlns:p14="http://schemas.microsoft.com/office/powerpoint/2010/main" val="404031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Зона активной деятельности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6029201"/>
            <a:ext cx="4040188" cy="659352"/>
          </a:xfrm>
        </p:spPr>
        <p:txBody>
          <a:bodyPr/>
          <a:lstStyle/>
          <a:p>
            <a:endParaRPr lang="ru-RU" sz="18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79512" y="5157192"/>
            <a:ext cx="4041775" cy="1137195"/>
          </a:xfrm>
        </p:spPr>
        <p:txBody>
          <a:bodyPr>
            <a:normAutofit/>
          </a:bodyPr>
          <a:lstStyle/>
          <a:p>
            <a:r>
              <a:rPr lang="ru-RU" sz="1800" b="0" dirty="0" smtClean="0"/>
              <a:t>«Спортивный центр», «Центр конструирования», средние по размеру машины для </a:t>
            </a:r>
            <a:r>
              <a:rPr lang="ru-RU" sz="1800" b="0" dirty="0" err="1" smtClean="0"/>
              <a:t>объигравания</a:t>
            </a:r>
            <a:r>
              <a:rPr lang="ru-RU" sz="1800" b="0" dirty="0" smtClean="0"/>
              <a:t> построек</a:t>
            </a:r>
            <a:endParaRPr lang="ru-RU" sz="1800" b="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77186"/>
            <a:ext cx="417671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167986"/>
            <a:ext cx="4041775" cy="2273498"/>
          </a:xfrm>
        </p:spPr>
      </p:pic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579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76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5157192"/>
            <a:ext cx="4040188" cy="659352"/>
          </a:xfrm>
        </p:spPr>
        <p:txBody>
          <a:bodyPr/>
          <a:lstStyle/>
          <a:p>
            <a:r>
              <a:rPr lang="ru-RU" sz="1800" b="0" dirty="0" smtClean="0"/>
              <a:t>Крупные машины , игрушки каталки</a:t>
            </a:r>
            <a:endParaRPr lang="ru-RU" sz="18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68043" y="2312877"/>
            <a:ext cx="4608513" cy="295232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28800"/>
            <a:ext cx="4752528" cy="2838871"/>
          </a:xfrm>
        </p:spPr>
      </p:pic>
    </p:spTree>
    <p:extLst>
      <p:ext uri="{BB962C8B-B14F-4D97-AF65-F5344CB8AC3E}">
        <p14:creationId xmlns:p14="http://schemas.microsoft.com/office/powerpoint/2010/main" val="349224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251520" y="5489849"/>
            <a:ext cx="5328592" cy="963487"/>
          </a:xfrm>
        </p:spPr>
        <p:txBody>
          <a:bodyPr>
            <a:normAutofit/>
          </a:bodyPr>
          <a:lstStyle/>
          <a:p>
            <a:r>
              <a:rPr lang="ru-RU" sz="1800" b="0" dirty="0"/>
              <a:t>Многие материалы </a:t>
            </a:r>
            <a:r>
              <a:rPr lang="ru-RU" sz="1800" b="0" dirty="0" err="1" smtClean="0"/>
              <a:t>полифункциональны</a:t>
            </a:r>
            <a:r>
              <a:rPr lang="ru-RU" sz="1800" b="0" dirty="0" smtClean="0"/>
              <a:t> </a:t>
            </a:r>
            <a:r>
              <a:rPr lang="ru-RU" sz="1800" b="0" dirty="0"/>
              <a:t>и могут использоваться для других видов деятельности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24744"/>
            <a:ext cx="4328220" cy="3030141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276872"/>
            <a:ext cx="4320480" cy="2736304"/>
          </a:xfrm>
        </p:spPr>
      </p:pic>
    </p:spTree>
    <p:extLst>
      <p:ext uri="{BB962C8B-B14F-4D97-AF65-F5344CB8AC3E}">
        <p14:creationId xmlns:p14="http://schemas.microsoft.com/office/powerpoint/2010/main" val="68755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5229200"/>
            <a:ext cx="4608512" cy="1461864"/>
          </a:xfrm>
        </p:spPr>
        <p:txBody>
          <a:bodyPr/>
          <a:lstStyle/>
          <a:p>
            <a:r>
              <a:rPr lang="ru-RU" sz="1800" b="0" dirty="0"/>
              <a:t>Среда должна быть разнообразной, насыщенной, нестандартной, изменчивой. </a:t>
            </a:r>
          </a:p>
          <a:p>
            <a:endParaRPr lang="ru-RU" sz="18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76872"/>
            <a:ext cx="4256212" cy="259228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280" y="2929096"/>
            <a:ext cx="4017264" cy="3017520"/>
          </a:xfrm>
        </p:spPr>
      </p:pic>
    </p:spTree>
    <p:extLst>
      <p:ext uri="{BB962C8B-B14F-4D97-AF65-F5344CB8AC3E}">
        <p14:creationId xmlns:p14="http://schemas.microsoft.com/office/powerpoint/2010/main" val="118255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3384376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В детском саду ребёнку важно чувствовать себя любимым и неповторимым. Поэтому, важным является и среда, в которой проходит воспитательный процесс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4000" b="1" dirty="0">
                <a:ln w="635">
                  <a:noFill/>
                </a:ln>
                <a:solidFill>
                  <a:srgbClr val="073E87">
                    <a:lumMod val="60000"/>
                    <a:lumOff val="4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Спасибо за внимание!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1844824"/>
            <a:ext cx="8229600" cy="9065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46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/>
          <a:lstStyle/>
          <a:p>
            <a:r>
              <a:rPr lang="ru-RU" sz="2800" dirty="0">
                <a:latin typeface="Arial"/>
              </a:rPr>
              <a:t>РПП среда в младшем дошкольном возрасте: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/>
          </a:bodyPr>
          <a:lstStyle/>
          <a:p>
            <a:pPr marL="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Для детей этого возраста – достаточно большое пространство в группе для удовлетворения потребности в двигательной активности. Правильно организованная развивающая среда позволяет каждому малышу найти занятие по душе, поверить в свои силы и способности, научиться взаимодействовать с педагогами и со сверстниками, понимать и оценивать их чувства и поступки, а ведь именно это и лежит в основе развивающего обучения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.</a:t>
            </a:r>
          </a:p>
          <a:p>
            <a:pPr marL="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Arial"/>
            </a:endParaRPr>
          </a:p>
          <a:p>
            <a:pPr marL="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При создании развивающего пространства в групповом помещении необходимо учитывать ведущую роль игровой деятельности в развитии, это в свою очередь обеспечит эмоциональное благополучие каждого ребёнка, развитие его положительного самоощущения, компетентности в сфере отношений к миру, к людям, к себе, включение в различные формы сотрудничества, что и является основными целями дошкольного обучения и воспитания.</a:t>
            </a:r>
          </a:p>
          <a:p>
            <a:pPr marL="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2000" dirty="0">
              <a:solidFill>
                <a:srgbClr val="212745"/>
              </a:solidFill>
              <a:latin typeface="Trebuchet M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78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Развивающая предметно-пространственная среда должна быть: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Содержательно-насыщенной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Полифункциональной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Трансформируемой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Вариативной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Доступной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Безопасной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78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Правила при создании ППРС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Удовлетворение потребности в деятельности, познании.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Ориентировка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окружающем.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Накопление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опыта эмоционально-практического взаимодействия  со взрослыми и сверстниками.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Развитие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инициативы, воображения, творчества.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Среда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для развития всех специфических детских видов деятельности.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Реализация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ребенком права на свободу выбора деятельности. 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25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</a:t>
            </a:r>
            <a:r>
              <a:rPr lang="ru-RU" dirty="0"/>
              <a:t>о</a:t>
            </a:r>
            <a:r>
              <a:rPr lang="ru-RU" dirty="0" smtClean="0"/>
              <a:t>нирование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Размещение оборудования по зонам помогает ребёнку найти для себя привлекательное занятие. Позволяет сохранить устойчивый интерес к нему благодаря соответствующим игрушкам, не отвлекаясь на другие виды деятельности 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Зона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познавательного развития 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Зона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спокойных игр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Зона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двигательной активности 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02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Зона познавательного развития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5536" y="5157192"/>
            <a:ext cx="7632848" cy="659352"/>
          </a:xfrm>
        </p:spPr>
        <p:txBody>
          <a:bodyPr/>
          <a:lstStyle/>
          <a:p>
            <a:pPr lvl="0">
              <a:buClr>
                <a:srgbClr val="5BD078"/>
              </a:buClr>
            </a:pPr>
            <a:r>
              <a:rPr lang="ru-RU" sz="1800" b="0" dirty="0" smtClean="0"/>
              <a:t>Дидактические игры по </a:t>
            </a:r>
            <a:endParaRPr lang="ru-RU" sz="1800" b="0" dirty="0" smtClean="0"/>
          </a:p>
          <a:p>
            <a:pPr lvl="0">
              <a:buClr>
                <a:srgbClr val="5BD078"/>
              </a:buClr>
            </a:pPr>
            <a:r>
              <a:rPr lang="ru-RU" sz="1800" b="0" dirty="0" smtClean="0"/>
              <a:t>сенсорному развитию </a:t>
            </a:r>
          </a:p>
          <a:p>
            <a:pPr lvl="0">
              <a:buClr>
                <a:srgbClr val="5BD078"/>
              </a:buClr>
            </a:pPr>
            <a:endParaRPr lang="ru-RU" sz="1800" b="0" dirty="0"/>
          </a:p>
          <a:p>
            <a:pPr lvl="0">
              <a:buClr>
                <a:srgbClr val="5BD078"/>
              </a:buClr>
            </a:pPr>
            <a:endParaRPr lang="ru-RU" sz="1800" b="0" dirty="0" smtClean="0"/>
          </a:p>
          <a:p>
            <a:pPr lvl="0" algn="ctr">
              <a:buClr>
                <a:srgbClr val="5BD078"/>
              </a:buClr>
            </a:pPr>
            <a:r>
              <a:rPr lang="ru-RU" sz="1800" b="0" dirty="0" smtClean="0">
                <a:solidFill>
                  <a:srgbClr val="073E87"/>
                </a:solidFill>
              </a:rPr>
              <a:t>В </a:t>
            </a:r>
            <a:r>
              <a:rPr lang="ru-RU" sz="1800" b="0" dirty="0">
                <a:solidFill>
                  <a:srgbClr val="073E87"/>
                </a:solidFill>
              </a:rPr>
              <a:t>зоне находятся предметы стимулирующие познавательную активность ребёнка</a:t>
            </a:r>
          </a:p>
          <a:p>
            <a:endParaRPr lang="ru-RU" sz="1800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1800" b="0" dirty="0" smtClean="0"/>
              <a:t>Игрушки вкладыши, пирамидки. </a:t>
            </a:r>
            <a:r>
              <a:rPr lang="ru-RU" sz="1800" b="0" dirty="0"/>
              <a:t>м</a:t>
            </a:r>
            <a:r>
              <a:rPr lang="ru-RU" sz="1800" b="0" dirty="0" smtClean="0"/>
              <a:t>елкий конструктор</a:t>
            </a:r>
            <a:endParaRPr lang="ru-RU" sz="1800" b="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72816"/>
            <a:ext cx="4040187" cy="2272605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564904"/>
            <a:ext cx="4041775" cy="2273498"/>
          </a:xfrm>
        </p:spPr>
      </p:pic>
    </p:spTree>
    <p:extLst>
      <p:ext uri="{BB962C8B-B14F-4D97-AF65-F5344CB8AC3E}">
        <p14:creationId xmlns:p14="http://schemas.microsoft.com/office/powerpoint/2010/main" val="275239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073E87"/>
                </a:solidFill>
              </a:rPr>
              <a:t>Зона спокойных игр</a:t>
            </a:r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107504" y="4293096"/>
            <a:ext cx="5328592" cy="2232248"/>
          </a:xfrm>
        </p:spPr>
        <p:txBody>
          <a:bodyPr/>
          <a:lstStyle/>
          <a:p>
            <a:r>
              <a:rPr lang="ru-RU" sz="1800" b="0" dirty="0"/>
              <a:t>Вариативность среды предполагает:</a:t>
            </a:r>
          </a:p>
          <a:p>
            <a:r>
              <a:rPr lang="ru-RU" sz="1800" b="0" dirty="0"/>
              <a:t>Наличие различных пространств</a:t>
            </a:r>
          </a:p>
          <a:p>
            <a:r>
              <a:rPr lang="ru-RU" sz="1800" b="0" dirty="0"/>
              <a:t>Периодическую сменяемость игрового материала</a:t>
            </a:r>
          </a:p>
          <a:p>
            <a:r>
              <a:rPr lang="ru-RU" sz="1800" b="0" dirty="0"/>
              <a:t>Разнообразие материалов и игрушек для обеспечения свободного выбора детьми</a:t>
            </a:r>
          </a:p>
          <a:p>
            <a:r>
              <a:rPr lang="ru-RU" sz="1800" b="0" dirty="0"/>
              <a:t>Появление новых предметов</a:t>
            </a:r>
          </a:p>
          <a:p>
            <a:endParaRPr lang="ru-RU" sz="1800" b="0" dirty="0"/>
          </a:p>
        </p:txBody>
      </p:sp>
      <p:sp>
        <p:nvSpPr>
          <p:cNvPr id="20" name="Текст 1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86795" y="2710149"/>
            <a:ext cx="4593176" cy="2718510"/>
          </a:xfrm>
        </p:spPr>
      </p:pic>
      <p:pic>
        <p:nvPicPr>
          <p:cNvPr id="16" name="Объект 1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96752"/>
            <a:ext cx="4896544" cy="2952328"/>
          </a:xfrm>
        </p:spPr>
      </p:pic>
    </p:spTree>
    <p:extLst>
      <p:ext uri="{BB962C8B-B14F-4D97-AF65-F5344CB8AC3E}">
        <p14:creationId xmlns:p14="http://schemas.microsoft.com/office/powerpoint/2010/main" val="31085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1760" y="5733256"/>
            <a:ext cx="4040188" cy="659352"/>
          </a:xfrm>
        </p:spPr>
        <p:txBody>
          <a:bodyPr/>
          <a:lstStyle/>
          <a:p>
            <a:r>
              <a:rPr lang="ru-RU" sz="1800" b="0" dirty="0" smtClean="0"/>
              <a:t>Центр «Природы»</a:t>
            </a:r>
            <a:endParaRPr lang="ru-RU" sz="18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72816"/>
            <a:ext cx="4256212" cy="266429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301106"/>
            <a:ext cx="4247455" cy="2432149"/>
          </a:xfrm>
        </p:spPr>
      </p:pic>
    </p:spTree>
    <p:extLst>
      <p:ext uri="{BB962C8B-B14F-4D97-AF65-F5344CB8AC3E}">
        <p14:creationId xmlns:p14="http://schemas.microsoft.com/office/powerpoint/2010/main" val="141362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7974" y="5877272"/>
            <a:ext cx="4558082" cy="659352"/>
          </a:xfrm>
        </p:spPr>
        <p:txBody>
          <a:bodyPr/>
          <a:lstStyle/>
          <a:p>
            <a:r>
              <a:rPr lang="ru-RU" sz="1800" b="0" dirty="0" smtClean="0"/>
              <a:t>Музыкальный центр,  книжный, мелкие игрушки</a:t>
            </a:r>
            <a:endParaRPr lang="ru-RU" sz="18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6016" y="2276872"/>
            <a:ext cx="4041775" cy="654843"/>
          </a:xfrm>
        </p:spPr>
        <p:txBody>
          <a:bodyPr>
            <a:normAutofit/>
          </a:bodyPr>
          <a:lstStyle/>
          <a:p>
            <a:endParaRPr lang="ru-RU" sz="1800" b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8999"/>
            <a:ext cx="3982018" cy="232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12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00808"/>
            <a:ext cx="4040188" cy="2272605"/>
          </a:xfrm>
        </p:spPr>
      </p:pic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71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263</TotalTime>
  <Words>369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Развивающая предметно-пространственная среда в первой младшей группе</vt:lpstr>
      <vt:lpstr>РПП среда в младшем дошкольном возрасте:</vt:lpstr>
      <vt:lpstr>Развивающая предметно-пространственная среда должна быть:</vt:lpstr>
      <vt:lpstr>Правила при создании ППРС</vt:lpstr>
      <vt:lpstr>Зонирование</vt:lpstr>
      <vt:lpstr>Зона познавательного развития</vt:lpstr>
      <vt:lpstr>Зона спокойных игр</vt:lpstr>
      <vt:lpstr>Презентация PowerPoint</vt:lpstr>
      <vt:lpstr>Презентация PowerPoint</vt:lpstr>
      <vt:lpstr>Презентация PowerPoint</vt:lpstr>
      <vt:lpstr>Презентация PowerPoint</vt:lpstr>
      <vt:lpstr>Зона активной деятельности</vt:lpstr>
      <vt:lpstr>Презентация PowerPoint</vt:lpstr>
      <vt:lpstr>Презентация PowerPoint</vt:lpstr>
      <vt:lpstr>Презентация PowerPoint</vt:lpstr>
      <vt:lpstr>В детском саду ребёнку важно чувствовать себя любимым и неповторимым. Поэтому, важным является и среда, в которой проходит воспитательный процесс.  Спасибо за внимание!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22</cp:revision>
  <dcterms:created xsi:type="dcterms:W3CDTF">2016-01-06T11:22:20Z</dcterms:created>
  <dcterms:modified xsi:type="dcterms:W3CDTF">2017-01-10T13:41:23Z</dcterms:modified>
</cp:coreProperties>
</file>