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00"/>
  </p:normalViewPr>
  <p:slideViewPr>
    <p:cSldViewPr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fld id="{35AA2E5F-3686-42D7-AE15-694FE8532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7914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6792FB-C2A6-40B0-BA54-612C0B7D7AA2}" type="slidenum">
              <a:rPr lang="ru-RU"/>
              <a:pPr eaLnBrk="1" hangingPunct="1"/>
              <a:t>1</a:t>
            </a:fld>
            <a:endParaRPr lang="ru-RU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35075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4950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808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900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45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1594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340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3737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776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6919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336895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26495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893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ru.wikipedia.org/wiki/197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2306687"/>
          </a:xfrm>
        </p:spPr>
        <p:txBody>
          <a:bodyPr/>
          <a:lstStyle/>
          <a:p>
            <a:pPr eaLnBrk="1" hangingPunct="1"/>
            <a:r>
              <a:rPr lang="ru-RU" b="1" dirty="0" smtClean="0"/>
              <a:t>Подготовка к сочинению по картине А.А. </a:t>
            </a:r>
            <a:r>
              <a:rPr lang="ru-RU" b="1" dirty="0" err="1" smtClean="0"/>
              <a:t>Пластова</a:t>
            </a:r>
            <a:r>
              <a:rPr lang="ru-RU" b="1" dirty="0" smtClean="0"/>
              <a:t> «Первый снег»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62837" y="0"/>
            <a:ext cx="4680520" cy="67016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3419229" cy="4680520"/>
          </a:xfrm>
        </p:spPr>
        <p:txBody>
          <a:bodyPr/>
          <a:lstStyle/>
          <a:p>
            <a:r>
              <a:rPr lang="ru-RU" sz="2400" dirty="0"/>
              <a:t>Аркадий Александрович </a:t>
            </a:r>
            <a:r>
              <a:rPr lang="ru-RU" sz="2400" dirty="0" err="1"/>
              <a:t>Пла́стов</a:t>
            </a:r>
            <a:r>
              <a:rPr lang="ru-RU" sz="2400" b="0" dirty="0"/>
              <a:t> (</a:t>
            </a:r>
            <a:r>
              <a:rPr lang="ru-RU" sz="2400" b="0" dirty="0">
                <a:hlinkClick r:id="rId3" tooltip="1893"/>
              </a:rPr>
              <a:t>1893</a:t>
            </a:r>
            <a:r>
              <a:rPr lang="ru-RU" sz="2400" b="0" dirty="0"/>
              <a:t> — </a:t>
            </a:r>
            <a:r>
              <a:rPr lang="ru-RU" sz="2400" b="0" dirty="0">
                <a:hlinkClick r:id="rId4" tooltip="1972"/>
              </a:rPr>
              <a:t>1972</a:t>
            </a:r>
            <a:r>
              <a:rPr lang="ru-RU" sz="2400" b="0" dirty="0"/>
              <a:t>) — советский живописец. А. А. Пластов родился 19 </a:t>
            </a:r>
            <a:r>
              <a:rPr lang="ru-RU" sz="2400" b="0" dirty="0" smtClean="0"/>
              <a:t>января </a:t>
            </a:r>
            <a:r>
              <a:rPr lang="ru-RU" sz="2400" b="0" dirty="0"/>
              <a:t>1893 года в селе </a:t>
            </a:r>
            <a:r>
              <a:rPr lang="ru-RU" sz="2400" b="0" dirty="0" err="1"/>
              <a:t>Прислониха</a:t>
            </a:r>
            <a:r>
              <a:rPr lang="ru-RU" sz="2400" b="0" dirty="0"/>
              <a:t> </a:t>
            </a:r>
            <a:r>
              <a:rPr lang="ru-RU" sz="2400" b="0" dirty="0" smtClean="0"/>
              <a:t> </a:t>
            </a:r>
            <a:r>
              <a:rPr lang="ru-RU" sz="2400" b="0" dirty="0"/>
              <a:t>Ульяновской </a:t>
            </a:r>
            <a:r>
              <a:rPr lang="ru-RU" sz="2400" b="0" dirty="0" smtClean="0"/>
              <a:t>области, умер </a:t>
            </a:r>
            <a:r>
              <a:rPr lang="ru-RU" sz="2400" b="0" dirty="0"/>
              <a:t>12 мая 1972 года в родном селе </a:t>
            </a:r>
            <a:r>
              <a:rPr lang="ru-RU" sz="2400" b="0" dirty="0" err="1"/>
              <a:t>Прислониха</a:t>
            </a:r>
            <a:r>
              <a:rPr lang="ru-RU" sz="2400" b="0" dirty="0"/>
              <a:t>. Написал множество </a:t>
            </a:r>
            <a:r>
              <a:rPr lang="ru-RU" sz="2400" b="0" dirty="0" smtClean="0"/>
              <a:t>картин.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0642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66" y="5661248"/>
            <a:ext cx="7200800" cy="792088"/>
          </a:xfrm>
        </p:spPr>
        <p:txBody>
          <a:bodyPr/>
          <a:lstStyle/>
          <a:p>
            <a:pPr algn="ctr"/>
            <a:r>
              <a:rPr lang="ru-RU" sz="2400" dirty="0"/>
              <a:t>А. А. Пластов </a:t>
            </a:r>
            <a:r>
              <a:rPr lang="ru-RU" sz="2400" dirty="0" smtClean="0"/>
              <a:t>«Первый снег». </a:t>
            </a:r>
            <a:r>
              <a:rPr lang="ru-RU" sz="2400" dirty="0"/>
              <a:t>1946 Холст, масло. </a:t>
            </a:r>
            <a:r>
              <a:rPr lang="ru-RU" sz="2400" dirty="0" smtClean="0"/>
              <a:t> </a:t>
            </a:r>
            <a:r>
              <a:rPr lang="ru-RU" sz="2400" dirty="0"/>
              <a:t>Калининская областная картинная галерея.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0875" b="20875"/>
          <a:stretch>
            <a:fillRect/>
          </a:stretch>
        </p:blipFill>
        <p:spPr>
          <a:xfrm>
            <a:off x="1475656" y="188640"/>
            <a:ext cx="7296810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31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0"/>
            <a:ext cx="7772400" cy="6381328"/>
          </a:xfrm>
        </p:spPr>
        <p:txBody>
          <a:bodyPr/>
          <a:lstStyle/>
          <a:p>
            <a:r>
              <a:rPr lang="ru-RU" sz="3200" b="1" dirty="0" smtClean="0"/>
              <a:t>Радость, восторг, ликование, очарование, изумление, восхищение, любопытство.</a:t>
            </a:r>
          </a:p>
          <a:p>
            <a:endParaRPr lang="ru-RU" sz="3200" b="1" dirty="0"/>
          </a:p>
          <a:p>
            <a:r>
              <a:rPr lang="ru-RU" sz="3200" b="1" dirty="0" smtClean="0"/>
              <a:t>Любуются падающим снегом, восхищаются ослепительной красотой, подставляют лица пушистым снежинкам, замерли в немом восторге, очарованы красотой порхающих снежинок, не могут оторвать глаз от кружащихся в воздухе снежинок.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560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650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Снег… Он какой?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268760"/>
            <a:ext cx="7772400" cy="2796331"/>
          </a:xfrm>
        </p:spPr>
        <p:txBody>
          <a:bodyPr/>
          <a:lstStyle/>
          <a:p>
            <a:r>
              <a:rPr lang="ru-RU" sz="2800" b="1" dirty="0" smtClean="0"/>
              <a:t>Чистый, белоснежный, нетронутый, сияющий белизной, пушистый, невесомый, мягкий, как пуховое одеяло, бесшумно опускающийся на землю, укрывающий землю белой шалью, украшающий ветви деревьев блестящей бахромой.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15887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План </a:t>
            </a:r>
            <a:r>
              <a:rPr lang="ru-RU" dirty="0" smtClean="0"/>
              <a:t>сочинения.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0959" y="836712"/>
            <a:ext cx="7772400" cy="547260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3600" b="1" dirty="0" smtClean="0"/>
              <a:t>Пейзаж на картине А.А. </a:t>
            </a:r>
            <a:r>
              <a:rPr lang="ru-RU" sz="3600" b="1" dirty="0" err="1" smtClean="0"/>
              <a:t>Пластова</a:t>
            </a:r>
            <a:r>
              <a:rPr lang="ru-RU" sz="3600" b="1" dirty="0" smtClean="0"/>
              <a:t> «Первый снег</a:t>
            </a:r>
            <a:r>
              <a:rPr lang="ru-RU" sz="3600" b="1" dirty="0" smtClean="0"/>
              <a:t>».</a:t>
            </a:r>
            <a:endParaRPr lang="ru-RU" sz="3600" b="1" dirty="0" smtClean="0"/>
          </a:p>
          <a:p>
            <a:r>
              <a:rPr lang="ru-RU" sz="3600" b="1" dirty="0" smtClean="0"/>
              <a:t>2. Радость детей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3. Колорит картины.</a:t>
            </a:r>
          </a:p>
          <a:p>
            <a:r>
              <a:rPr lang="ru-RU" sz="3600" b="1" dirty="0" smtClean="0"/>
              <a:t>4. Настроение, которое создает картина</a:t>
            </a:r>
            <a:endParaRPr lang="ru-RU" sz="3600" b="1" dirty="0" smtClean="0"/>
          </a:p>
          <a:p>
            <a:r>
              <a:rPr lang="ru-RU" sz="3600" b="1" dirty="0" smtClean="0"/>
              <a:t>5</a:t>
            </a:r>
            <a:r>
              <a:rPr lang="ru-RU" sz="3600" b="1" dirty="0" smtClean="0"/>
              <a:t>. </a:t>
            </a:r>
            <a:r>
              <a:rPr lang="ru-RU" sz="3600" b="1" dirty="0" smtClean="0"/>
              <a:t>Мои впечатления от картины.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312401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75855" y="116632"/>
            <a:ext cx="5218857" cy="6336704"/>
          </a:xfrm>
        </p:spPr>
        <p:txBody>
          <a:bodyPr/>
          <a:lstStyle/>
          <a:p>
            <a:r>
              <a:rPr lang="ru-RU" b="1" dirty="0" smtClean="0"/>
              <a:t>       </a:t>
            </a:r>
            <a:r>
              <a:rPr lang="ru-RU" b="1" dirty="0" smtClean="0">
                <a:solidFill>
                  <a:srgbClr val="FF0000"/>
                </a:solidFill>
              </a:rPr>
              <a:t>Первый снег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Серебро, огни и блестки, -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Целый мир из серебра!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жемчугах горят березки,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Черно-голые вчера.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Это область чьей-то грезы,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Это призраки и сны!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Все предметы старой прозы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Волшебством озарены.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Экипажи, пешеходы,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На лазури белый дым.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Жизнь людей и жизнь природы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Полны новым и святым.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Воплощение мечтаний,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Жизни с грезою игра, 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Э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тот мир очарований,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Этот мир из серебра!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</a:t>
            </a:r>
            <a:r>
              <a:rPr lang="ru-RU" b="1" dirty="0" smtClean="0">
                <a:solidFill>
                  <a:srgbClr val="FF0000"/>
                </a:solidFill>
              </a:rPr>
              <a:t>В.Я. Брюсов</a:t>
            </a:r>
          </a:p>
        </p:txBody>
      </p:sp>
    </p:spTree>
    <p:extLst>
      <p:ext uri="{BB962C8B-B14F-4D97-AF65-F5344CB8AC3E}">
        <p14:creationId xmlns:p14="http://schemas.microsoft.com/office/powerpoint/2010/main" xmlns="" val="336043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2650"/>
            <a:ext cx="7772400" cy="1362075"/>
          </a:xfrm>
        </p:spPr>
        <p:txBody>
          <a:bodyPr/>
          <a:lstStyle/>
          <a:p>
            <a:r>
              <a:rPr lang="ru-RU" sz="2400" dirty="0" smtClean="0"/>
              <a:t>Выберите одно из трех двустиший в качестве эпиграфа к сочинению…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4064" y="908720"/>
            <a:ext cx="7772400" cy="54006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1. Все предметы старой прозы</a:t>
            </a:r>
          </a:p>
          <a:p>
            <a:r>
              <a:rPr lang="ru-RU" sz="3600" b="1" i="1" dirty="0" smtClean="0">
                <a:solidFill>
                  <a:schemeClr val="tx2"/>
                </a:solidFill>
              </a:rPr>
              <a:t>   Волшебством озарены.</a:t>
            </a:r>
          </a:p>
          <a:p>
            <a:endParaRPr lang="ru-RU" sz="3600" b="1" i="1" dirty="0" smtClean="0">
              <a:solidFill>
                <a:schemeClr val="tx2"/>
              </a:solidFill>
            </a:endParaRPr>
          </a:p>
          <a:p>
            <a:r>
              <a:rPr lang="ru-RU" sz="3600" b="1" i="1" dirty="0" smtClean="0">
                <a:solidFill>
                  <a:schemeClr val="tx2"/>
                </a:solidFill>
              </a:rPr>
              <a:t>2. Жизнь людей и жизнь природы</a:t>
            </a:r>
          </a:p>
          <a:p>
            <a:r>
              <a:rPr lang="ru-RU" sz="3600" b="1" i="1" dirty="0" smtClean="0">
                <a:solidFill>
                  <a:schemeClr val="tx2"/>
                </a:solidFill>
              </a:rPr>
              <a:t>   Полны новым и святым.</a:t>
            </a:r>
          </a:p>
          <a:p>
            <a:endParaRPr lang="ru-RU" sz="3600" b="1" i="1" dirty="0">
              <a:solidFill>
                <a:schemeClr val="tx2"/>
              </a:solidFill>
            </a:endParaRPr>
          </a:p>
          <a:p>
            <a:r>
              <a:rPr lang="ru-RU" sz="3600" b="1" i="1" dirty="0" smtClean="0">
                <a:solidFill>
                  <a:schemeClr val="tx2"/>
                </a:solidFill>
              </a:rPr>
              <a:t>3. Этот мир очарований,</a:t>
            </a:r>
          </a:p>
          <a:p>
            <a:r>
              <a:rPr lang="ru-RU" sz="3600" b="1" i="1" dirty="0" smtClean="0">
                <a:solidFill>
                  <a:schemeClr val="tx2"/>
                </a:solidFill>
              </a:rPr>
              <a:t>    Этот мир из серебра!</a:t>
            </a:r>
          </a:p>
        </p:txBody>
      </p:sp>
    </p:spTree>
    <p:extLst>
      <p:ext uri="{BB962C8B-B14F-4D97-AF65-F5344CB8AC3E}">
        <p14:creationId xmlns:p14="http://schemas.microsoft.com/office/powerpoint/2010/main" xmlns="" val="233805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772400" cy="30963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Приступайте к написанию сочинения.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Удачи!!!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67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3EE225-557D-4DD6-8947-52059DAE6C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Снежинки</Template>
  <TotalTime>101</TotalTime>
  <Words>286</Words>
  <Application>Microsoft Office PowerPoint</Application>
  <PresentationFormat>Экран (4:3)</PresentationFormat>
  <Paragraphs>42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Подготовка к сочинению по картине А.А. Пластова «Первый снег»</vt:lpstr>
      <vt:lpstr>Аркадий Александрович Пла́стов (1893 — 1972) — советский живописец. А. А. Пластов родился 19 января 1893 года в селе Прислониха  Ульяновской области, умер 12 мая 1972 года в родном селе Прислониха. Написал множество картин.</vt:lpstr>
      <vt:lpstr>А. А. Пластов «Первый снег». 1946 Холст, масло.  Калининская областная картинная галерея.</vt:lpstr>
      <vt:lpstr>Слайд 4</vt:lpstr>
      <vt:lpstr>Снег… Он какой?</vt:lpstr>
      <vt:lpstr> План сочинения.</vt:lpstr>
      <vt:lpstr>Слайд 7</vt:lpstr>
      <vt:lpstr>Выберите одно из трех двустиший в качестве эпиграфа к сочинению…</vt:lpstr>
      <vt:lpstr>Приступайте к написанию сочинения.  Удачи!!!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 по картине А.А. Пластова «Первый снег»</dc:title>
  <dc:subject/>
  <dc:creator>Ларина Татьяна</dc:creator>
  <cp:keywords/>
  <dc:description/>
  <cp:lastModifiedBy>Елена Юрьевна</cp:lastModifiedBy>
  <cp:revision>11</cp:revision>
  <dcterms:created xsi:type="dcterms:W3CDTF">2013-12-09T17:04:18Z</dcterms:created>
  <dcterms:modified xsi:type="dcterms:W3CDTF">2016-11-30T09:23:00Z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TC100775751049</vt:lpwstr>
  </property>
</Properties>
</file>