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7" r:id="rId2"/>
    <p:sldId id="258" r:id="rId3"/>
    <p:sldId id="259" r:id="rId4"/>
    <p:sldId id="256" r:id="rId5"/>
    <p:sldId id="261" r:id="rId6"/>
    <p:sldId id="260" r:id="rId7"/>
    <p:sldId id="262" r:id="rId8"/>
    <p:sldId id="263" r:id="rId9"/>
    <p:sldId id="264" r:id="rId10"/>
    <p:sldId id="265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 varScale="1">
        <p:scale>
          <a:sx n="92" d="100"/>
          <a:sy n="92" d="100"/>
        </p:scale>
        <p:origin x="-498" y="-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83AC73E-166B-4BD7-93E7-BB8B8E0A00EB}" type="datetimeFigureOut">
              <a:rPr lang="ru-RU" smtClean="0"/>
              <a:t>10.01.2017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093E52-B048-4EB2-ABFA-F7A3906BF3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50472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093E52-B048-4EB2-ABFA-F7A3906BF398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39332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E669F-2CDF-4678-9857-A9FADF79DA55}" type="datetimeFigureOut">
              <a:rPr lang="ru-RU" smtClean="0"/>
              <a:t>10.01.2017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684C9F-35B2-4DE3-8AC3-27996D7500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71863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E669F-2CDF-4678-9857-A9FADF79DA55}" type="datetimeFigureOut">
              <a:rPr lang="ru-RU" smtClean="0"/>
              <a:t>10.01.2017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684C9F-35B2-4DE3-8AC3-27996D7500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6744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E669F-2CDF-4678-9857-A9FADF79DA55}" type="datetimeFigureOut">
              <a:rPr lang="ru-RU" smtClean="0"/>
              <a:t>10.01.2017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684C9F-35B2-4DE3-8AC3-27996D7500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99266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E669F-2CDF-4678-9857-A9FADF79DA55}" type="datetimeFigureOut">
              <a:rPr lang="ru-RU" smtClean="0"/>
              <a:t>10.01.2017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684C9F-35B2-4DE3-8AC3-27996D7500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50600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E669F-2CDF-4678-9857-A9FADF79DA55}" type="datetimeFigureOut">
              <a:rPr lang="ru-RU" smtClean="0"/>
              <a:t>10.01.2017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684C9F-35B2-4DE3-8AC3-27996D7500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85985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E669F-2CDF-4678-9857-A9FADF79DA55}" type="datetimeFigureOut">
              <a:rPr lang="ru-RU" smtClean="0"/>
              <a:t>10.01.2017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684C9F-35B2-4DE3-8AC3-27996D7500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151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E669F-2CDF-4678-9857-A9FADF79DA55}" type="datetimeFigureOut">
              <a:rPr lang="ru-RU" smtClean="0"/>
              <a:t>10.01.2017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684C9F-35B2-4DE3-8AC3-27996D7500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36435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E669F-2CDF-4678-9857-A9FADF79DA55}" type="datetimeFigureOut">
              <a:rPr lang="ru-RU" smtClean="0"/>
              <a:t>10.01.2017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684C9F-35B2-4DE3-8AC3-27996D7500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2203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E669F-2CDF-4678-9857-A9FADF79DA55}" type="datetimeFigureOut">
              <a:rPr lang="ru-RU" smtClean="0"/>
              <a:t>10.01.2017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684C9F-35B2-4DE3-8AC3-27996D7500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7561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E669F-2CDF-4678-9857-A9FADF79DA55}" type="datetimeFigureOut">
              <a:rPr lang="ru-RU" smtClean="0"/>
              <a:t>10.01.2017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684C9F-35B2-4DE3-8AC3-27996D7500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91469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E669F-2CDF-4678-9857-A9FADF79DA55}" type="datetimeFigureOut">
              <a:rPr lang="ru-RU" smtClean="0"/>
              <a:t>10.01.2017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684C9F-35B2-4DE3-8AC3-27996D7500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23562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CE669F-2CDF-4678-9857-A9FADF79DA55}" type="datetimeFigureOut">
              <a:rPr lang="ru-RU" smtClean="0"/>
              <a:t>10.01.2017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684C9F-35B2-4DE3-8AC3-27996D7500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52054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image" Target="../media/image7.jpg"/><Relationship Id="rId4" Type="http://schemas.openxmlformats.org/officeDocument/2006/relationships/image" Target="../media/image6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940425" y="495016"/>
            <a:ext cx="8263031" cy="1323439"/>
          </a:xfrm>
          <a:prstGeom prst="rect">
            <a:avLst/>
          </a:prstGeom>
          <a:noFill/>
          <a:scene3d>
            <a:camera prst="orthographicFront"/>
            <a:lightRig rig="sunrise" dir="t"/>
          </a:scene3d>
          <a:sp3d>
            <a:bevelB w="139700" prst="cross"/>
          </a:sp3d>
        </p:spPr>
        <p:txBody>
          <a:bodyPr wrap="none" lIns="91440" tIns="45720" rIns="91440" bIns="45720">
            <a:spAutoFit/>
            <a:sp3d extrusionH="57150" prstMaterial="softEdge">
              <a:bevelT w="25400" h="38100"/>
            </a:sp3d>
          </a:bodyPr>
          <a:lstStyle/>
          <a:p>
            <a:pPr algn="ctr"/>
            <a:r>
              <a:rPr lang="ru-RU" sz="8000" b="1" cap="none" spc="0" dirty="0" smtClean="0">
                <a:ln/>
                <a:solidFill>
                  <a:schemeClr val="accent4"/>
                </a:solidFill>
                <a:effectLst/>
              </a:rPr>
              <a:t>Что такое солнце?</a:t>
            </a:r>
            <a:endParaRPr lang="ru-RU" sz="8000" b="1" cap="none" spc="0" dirty="0">
              <a:ln/>
              <a:solidFill>
                <a:schemeClr val="accent4"/>
              </a:solidFill>
              <a:effectLst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15978" y="1917967"/>
            <a:ext cx="2327609" cy="4759559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69305" y="1917967"/>
            <a:ext cx="6096000" cy="457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66489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91794" y="2156844"/>
            <a:ext cx="10034350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ru-RU" sz="9600" b="1" cap="none" spc="0" dirty="0" smtClean="0">
                <a:ln/>
                <a:solidFill>
                  <a:schemeClr val="accent4"/>
                </a:solidFill>
                <a:effectLst/>
              </a:rPr>
              <a:t>СПАСИБО ЗА УРОК</a:t>
            </a:r>
            <a:endParaRPr lang="ru-RU" sz="9600" b="1" cap="none" spc="0" dirty="0">
              <a:ln/>
              <a:solidFill>
                <a:schemeClr val="accent4"/>
              </a:solidFill>
              <a:effectLst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192982" y="5361709"/>
            <a:ext cx="5690532" cy="954107"/>
          </a:xfrm>
          <a:prstGeom prst="rect">
            <a:avLst/>
          </a:prstGeom>
          <a:solidFill>
            <a:srgbClr val="92D050"/>
          </a:solidFill>
        </p:spPr>
        <p:txBody>
          <a:bodyPr wrap="none" rtlCol="0">
            <a:spAutoFit/>
          </a:bodyPr>
          <a:lstStyle/>
          <a:p>
            <a:r>
              <a:rPr lang="ru-RU" sz="2800" dirty="0" smtClean="0"/>
              <a:t>Домашнее задание:</a:t>
            </a:r>
          </a:p>
          <a:p>
            <a:r>
              <a:rPr lang="ru-RU" sz="2800" dirty="0" smtClean="0"/>
              <a:t>С.100 пересказ, ТПО с.26 №13,14,16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55958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79461" y="681972"/>
            <a:ext cx="9035716" cy="3170099"/>
          </a:xfrm>
          <a:prstGeom prst="rect">
            <a:avLst/>
          </a:prstGeom>
          <a:noFill/>
          <a:scene3d>
            <a:camera prst="orthographicFront"/>
            <a:lightRig rig="sunset" dir="t"/>
          </a:scene3d>
          <a:sp3d prstMaterial="softEdge">
            <a:bevelT prst="angle"/>
            <a:bevelB w="101600" prst="riblet"/>
          </a:sp3d>
        </p:spPr>
        <p:txBody>
          <a:bodyPr wrap="square" rtlCol="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r>
              <a:rPr lang="ru-RU" sz="4000" b="1" dirty="0">
                <a:ln/>
                <a:solidFill>
                  <a:schemeClr val="accent4"/>
                </a:solidFill>
              </a:rPr>
              <a:t>-Как Солнце влияет на Землю?</a:t>
            </a:r>
          </a:p>
          <a:p>
            <a:r>
              <a:rPr lang="ru-RU" sz="4000" b="1" dirty="0" smtClean="0">
                <a:ln/>
                <a:solidFill>
                  <a:schemeClr val="accent4"/>
                </a:solidFill>
              </a:rPr>
              <a:t>-</a:t>
            </a:r>
            <a:r>
              <a:rPr lang="ru-RU" sz="4000" b="1" dirty="0">
                <a:ln/>
                <a:solidFill>
                  <a:schemeClr val="accent4"/>
                </a:solidFill>
              </a:rPr>
              <a:t>Какое расстояние от Земли до Солнца?</a:t>
            </a:r>
          </a:p>
          <a:p>
            <a:r>
              <a:rPr lang="ru-RU" sz="4000" b="1" dirty="0">
                <a:ln/>
                <a:solidFill>
                  <a:schemeClr val="accent4"/>
                </a:solidFill>
              </a:rPr>
              <a:t>-Есть ли жизнь на Солнце?</a:t>
            </a:r>
          </a:p>
          <a:p>
            <a:r>
              <a:rPr lang="ru-RU" sz="4000" b="1" dirty="0">
                <a:ln/>
                <a:solidFill>
                  <a:schemeClr val="accent4"/>
                </a:solidFill>
              </a:rPr>
              <a:t>-Какая температура на Солнце</a:t>
            </a:r>
            <a:r>
              <a:rPr lang="ru-RU" sz="4000" b="1" dirty="0" smtClean="0">
                <a:ln/>
                <a:solidFill>
                  <a:schemeClr val="accent4"/>
                </a:solidFill>
              </a:rPr>
              <a:t>?</a:t>
            </a:r>
          </a:p>
          <a:p>
            <a:r>
              <a:rPr lang="ru-RU" sz="4000" b="1" dirty="0" smtClean="0">
                <a:ln/>
                <a:solidFill>
                  <a:schemeClr val="accent4"/>
                </a:solidFill>
              </a:rPr>
              <a:t>-Какого размера Солнце?</a:t>
            </a:r>
            <a:endParaRPr lang="ru-RU" sz="4000" b="1" dirty="0">
              <a:ln/>
              <a:solidFill>
                <a:schemeClr val="accent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9751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4606" y="238947"/>
            <a:ext cx="9551309" cy="637281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3618" y="332509"/>
            <a:ext cx="4239402" cy="2829875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68799" y="238946"/>
            <a:ext cx="9367116" cy="655296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80118" y="143810"/>
            <a:ext cx="4532792" cy="3171009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2490" y="143810"/>
            <a:ext cx="9959733" cy="6645009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5117" y="3823855"/>
            <a:ext cx="4318822" cy="2881464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33584" y="213762"/>
            <a:ext cx="9689834" cy="6565947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188679" y="3714036"/>
            <a:ext cx="4524231" cy="30656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98667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5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8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5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4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9965" y="604518"/>
            <a:ext cx="3164897" cy="493383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57475" y="604519"/>
            <a:ext cx="3700376" cy="4933835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7545535" y="1237873"/>
            <a:ext cx="4933834" cy="3667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905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44379" y="474154"/>
            <a:ext cx="9035716" cy="3170099"/>
          </a:xfrm>
          <a:prstGeom prst="rect">
            <a:avLst/>
          </a:prstGeom>
          <a:noFill/>
          <a:scene3d>
            <a:camera prst="orthographicFront"/>
            <a:lightRig rig="sunset" dir="t"/>
          </a:scene3d>
          <a:sp3d prstMaterial="softEdge">
            <a:bevelT prst="angle"/>
            <a:bevelB w="101600" prst="riblet"/>
          </a:sp3d>
        </p:spPr>
        <p:txBody>
          <a:bodyPr wrap="square" rtlCol="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r>
              <a:rPr lang="ru-RU" sz="4000" b="1" dirty="0">
                <a:ln/>
                <a:solidFill>
                  <a:schemeClr val="accent4"/>
                </a:solidFill>
              </a:rPr>
              <a:t>-Как Солнце влияет на Землю?</a:t>
            </a:r>
          </a:p>
          <a:p>
            <a:r>
              <a:rPr lang="ru-RU" sz="4000" b="1" dirty="0" smtClean="0">
                <a:ln/>
                <a:solidFill>
                  <a:schemeClr val="accent4"/>
                </a:solidFill>
              </a:rPr>
              <a:t>-</a:t>
            </a:r>
            <a:r>
              <a:rPr lang="ru-RU" sz="4000" b="1" dirty="0">
                <a:ln/>
                <a:solidFill>
                  <a:schemeClr val="accent4"/>
                </a:solidFill>
              </a:rPr>
              <a:t>Какое расстояние от Земли до Солнца?</a:t>
            </a:r>
          </a:p>
          <a:p>
            <a:r>
              <a:rPr lang="ru-RU" sz="4000" b="1" dirty="0">
                <a:ln/>
                <a:solidFill>
                  <a:schemeClr val="accent4"/>
                </a:solidFill>
              </a:rPr>
              <a:t>-Есть ли жизнь на Солнце?</a:t>
            </a:r>
          </a:p>
          <a:p>
            <a:r>
              <a:rPr lang="ru-RU" sz="4000" b="1" dirty="0">
                <a:ln/>
                <a:solidFill>
                  <a:schemeClr val="accent4"/>
                </a:solidFill>
              </a:rPr>
              <a:t>-Какая температура на Солнце</a:t>
            </a:r>
            <a:r>
              <a:rPr lang="ru-RU" sz="4000" b="1" dirty="0" smtClean="0">
                <a:ln/>
                <a:solidFill>
                  <a:schemeClr val="accent4"/>
                </a:solidFill>
              </a:rPr>
              <a:t>?</a:t>
            </a:r>
          </a:p>
          <a:p>
            <a:r>
              <a:rPr lang="ru-RU" sz="4000" b="1" dirty="0" smtClean="0">
                <a:ln/>
                <a:solidFill>
                  <a:schemeClr val="accent4"/>
                </a:solidFill>
              </a:rPr>
              <a:t>-Какого размера Солнце?</a:t>
            </a:r>
            <a:endParaRPr lang="ru-RU" sz="4000" b="1" dirty="0">
              <a:ln/>
              <a:solidFill>
                <a:schemeClr val="accent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3317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8982" y="270164"/>
            <a:ext cx="10321635" cy="6451022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976048" y="2327564"/>
            <a:ext cx="8378448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000" b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Солнце-это звезда</a:t>
            </a:r>
            <a:endParaRPr lang="ru-RU" sz="8000" b="1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197274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2118" y="335068"/>
            <a:ext cx="11627426" cy="6439805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753372" y="1009378"/>
            <a:ext cx="8019527" cy="78378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400" b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Солнце в 109 раз больше Земли</a:t>
            </a:r>
            <a:endParaRPr lang="ru-RU" sz="4400" b="1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753372" y="1928243"/>
            <a:ext cx="6899068" cy="193899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Масса </a:t>
            </a:r>
            <a:r>
              <a:rPr lang="ru-RU" sz="40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солнца в </a:t>
            </a:r>
            <a:r>
              <a:rPr lang="ru-RU" sz="4000" b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330 тысяч  раз</a:t>
            </a:r>
          </a:p>
          <a:p>
            <a:pPr algn="ctr"/>
            <a:r>
              <a:rPr lang="ru-RU" sz="4000" b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 </a:t>
            </a:r>
            <a:r>
              <a:rPr lang="ru-RU" sz="40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больше </a:t>
            </a:r>
            <a:endParaRPr lang="ru-RU" sz="4000" b="1" dirty="0" smtClean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  <a:p>
            <a:pPr algn="ctr"/>
            <a:r>
              <a:rPr lang="ru-RU" sz="4000" b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массы Земли</a:t>
            </a:r>
            <a:endParaRPr lang="ru-RU" sz="4000" b="1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753372" y="4002317"/>
            <a:ext cx="7302192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Расстояние от Земли до </a:t>
            </a:r>
            <a:r>
              <a:rPr lang="ru-RU" sz="40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С</a:t>
            </a:r>
            <a:r>
              <a:rPr lang="ru-RU" sz="4000" b="1" cap="none" spc="0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олнца </a:t>
            </a:r>
          </a:p>
          <a:p>
            <a:pPr algn="ctr"/>
            <a:r>
              <a:rPr lang="ru-RU" sz="4000" b="1" cap="none" spc="0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150 миллионов километров</a:t>
            </a:r>
            <a:endParaRPr lang="ru-RU" sz="4000" b="1" cap="none" spc="0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5738978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6646" y="197426"/>
            <a:ext cx="4821929" cy="6247864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 wrap="square" rtlCol="0">
            <a:spAutoFit/>
          </a:bodyPr>
          <a:lstStyle/>
          <a:p>
            <a:r>
              <a:rPr lang="ru-RU" sz="2400" b="1" dirty="0"/>
              <a:t>1.	Солнце – это...</a:t>
            </a:r>
          </a:p>
          <a:p>
            <a:r>
              <a:rPr lang="ru-RU" sz="2400" dirty="0"/>
              <a:t>с.	Спутник</a:t>
            </a:r>
          </a:p>
          <a:p>
            <a:r>
              <a:rPr lang="ru-RU" sz="2400" dirty="0"/>
              <a:t>ю.	Планета</a:t>
            </a:r>
          </a:p>
          <a:p>
            <a:r>
              <a:rPr lang="ru-RU" sz="2800" b="1" dirty="0">
                <a:solidFill>
                  <a:srgbClr val="FF0000"/>
                </a:solidFill>
              </a:rPr>
              <a:t>o.</a:t>
            </a:r>
            <a:r>
              <a:rPr lang="ru-RU" sz="2400" dirty="0"/>
              <a:t>	</a:t>
            </a:r>
            <a:r>
              <a:rPr lang="ru-RU" sz="2400" dirty="0">
                <a:solidFill>
                  <a:srgbClr val="FF0000"/>
                </a:solidFill>
              </a:rPr>
              <a:t>Звезда</a:t>
            </a:r>
          </a:p>
          <a:p>
            <a:r>
              <a:rPr lang="ru-RU" sz="2400" b="1" dirty="0"/>
              <a:t>2.	Звезда состоит из…</a:t>
            </a:r>
          </a:p>
          <a:p>
            <a:r>
              <a:rPr lang="ru-RU" sz="2800" b="1" dirty="0">
                <a:solidFill>
                  <a:srgbClr val="FF0000"/>
                </a:solidFill>
              </a:rPr>
              <a:t>т.</a:t>
            </a:r>
            <a:r>
              <a:rPr lang="ru-RU" sz="2400" dirty="0"/>
              <a:t>	Газа</a:t>
            </a:r>
          </a:p>
          <a:p>
            <a:r>
              <a:rPr lang="ru-RU" sz="2400" dirty="0"/>
              <a:t>р.	Пыли</a:t>
            </a:r>
          </a:p>
          <a:p>
            <a:r>
              <a:rPr lang="ru-RU" sz="2400" dirty="0"/>
              <a:t>д.	Камней</a:t>
            </a:r>
          </a:p>
          <a:p>
            <a:r>
              <a:rPr lang="ru-RU" sz="2400" b="1" dirty="0"/>
              <a:t>3.	Солнце относится к …</a:t>
            </a:r>
          </a:p>
          <a:p>
            <a:r>
              <a:rPr lang="ru-RU" sz="2400" dirty="0"/>
              <a:t>к.	Живой природе</a:t>
            </a:r>
          </a:p>
          <a:p>
            <a:r>
              <a:rPr lang="ru-RU" sz="2800" b="1" dirty="0">
                <a:solidFill>
                  <a:srgbClr val="FF0000"/>
                </a:solidFill>
              </a:rPr>
              <a:t>л.</a:t>
            </a:r>
            <a:r>
              <a:rPr lang="ru-RU" sz="2400" dirty="0"/>
              <a:t>	</a:t>
            </a:r>
            <a:r>
              <a:rPr lang="ru-RU" sz="2400" dirty="0">
                <a:solidFill>
                  <a:srgbClr val="FF0000"/>
                </a:solidFill>
              </a:rPr>
              <a:t>Неживой природе</a:t>
            </a:r>
          </a:p>
          <a:p>
            <a:r>
              <a:rPr lang="ru-RU" sz="2400" dirty="0"/>
              <a:t>е.	Рукотворным предметам</a:t>
            </a:r>
          </a:p>
          <a:p>
            <a:r>
              <a:rPr lang="ru-RU" sz="2400" b="1" dirty="0"/>
              <a:t>4.	Солнце имеет форму…</a:t>
            </a:r>
          </a:p>
          <a:p>
            <a:r>
              <a:rPr lang="ru-RU" sz="2400" dirty="0"/>
              <a:t>у.	Круга</a:t>
            </a:r>
          </a:p>
          <a:p>
            <a:r>
              <a:rPr lang="ru-RU" sz="2400" dirty="0"/>
              <a:t>н.	Овала</a:t>
            </a:r>
          </a:p>
          <a:p>
            <a:r>
              <a:rPr lang="ru-RU" sz="2800" b="1" dirty="0">
                <a:solidFill>
                  <a:srgbClr val="FF0000"/>
                </a:solidFill>
              </a:rPr>
              <a:t>и.</a:t>
            </a:r>
            <a:r>
              <a:rPr lang="ru-RU" sz="2400" dirty="0"/>
              <a:t>	</a:t>
            </a:r>
            <a:r>
              <a:rPr lang="ru-RU" sz="2400" dirty="0" smtClean="0">
                <a:solidFill>
                  <a:srgbClr val="FF0000"/>
                </a:solidFill>
              </a:rPr>
              <a:t>Шара</a:t>
            </a: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244127" y="197426"/>
            <a:ext cx="6809327" cy="6186309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5</a:t>
            </a:r>
            <a:r>
              <a:rPr lang="ru-RU" sz="2400" b="1" dirty="0"/>
              <a:t>.	Солнце приносит…</a:t>
            </a:r>
          </a:p>
          <a:p>
            <a:r>
              <a:rPr lang="ru-RU" sz="2400" dirty="0"/>
              <a:t>с.	Пользу</a:t>
            </a:r>
          </a:p>
          <a:p>
            <a:r>
              <a:rPr lang="ru-RU" sz="2400" dirty="0"/>
              <a:t>ц.	Вред</a:t>
            </a:r>
          </a:p>
          <a:p>
            <a:r>
              <a:rPr lang="ru-RU" sz="2800" b="1" dirty="0">
                <a:solidFill>
                  <a:srgbClr val="FF0000"/>
                </a:solidFill>
              </a:rPr>
              <a:t>ч.</a:t>
            </a:r>
            <a:r>
              <a:rPr lang="ru-RU" sz="2400" dirty="0"/>
              <a:t>	</a:t>
            </a:r>
            <a:r>
              <a:rPr lang="ru-RU" sz="2400" dirty="0">
                <a:solidFill>
                  <a:srgbClr val="FF0000"/>
                </a:solidFill>
              </a:rPr>
              <a:t>Вред и </a:t>
            </a:r>
            <a:r>
              <a:rPr lang="ru-RU" sz="2400" dirty="0" smtClean="0">
                <a:solidFill>
                  <a:srgbClr val="FF0000"/>
                </a:solidFill>
              </a:rPr>
              <a:t>пользу</a:t>
            </a:r>
          </a:p>
          <a:p>
            <a:endParaRPr lang="ru-RU" sz="2400" dirty="0">
              <a:solidFill>
                <a:srgbClr val="FF0000"/>
              </a:solidFill>
            </a:endParaRPr>
          </a:p>
          <a:p>
            <a:r>
              <a:rPr lang="ru-RU" sz="2400" b="1" dirty="0"/>
              <a:t>6.	Ученые, изучающие звезды, называются…</a:t>
            </a:r>
          </a:p>
          <a:p>
            <a:r>
              <a:rPr lang="ru-RU" sz="2800" b="1" dirty="0">
                <a:solidFill>
                  <a:srgbClr val="FF0000"/>
                </a:solidFill>
              </a:rPr>
              <a:t>н.</a:t>
            </a:r>
            <a:r>
              <a:rPr lang="ru-RU" sz="2400" dirty="0"/>
              <a:t>	</a:t>
            </a:r>
            <a:r>
              <a:rPr lang="ru-RU" sz="2400" dirty="0">
                <a:solidFill>
                  <a:srgbClr val="FF0000"/>
                </a:solidFill>
              </a:rPr>
              <a:t>Астрономы</a:t>
            </a:r>
          </a:p>
          <a:p>
            <a:r>
              <a:rPr lang="ru-RU" sz="2400" dirty="0"/>
              <a:t>м.	Физики</a:t>
            </a:r>
          </a:p>
          <a:p>
            <a:r>
              <a:rPr lang="ru-RU" sz="2400" dirty="0"/>
              <a:t>я.	</a:t>
            </a:r>
            <a:r>
              <a:rPr lang="ru-RU" sz="2400" dirty="0" smtClean="0"/>
              <a:t>Биологи</a:t>
            </a:r>
          </a:p>
          <a:p>
            <a:endParaRPr lang="ru-RU" sz="2400" dirty="0"/>
          </a:p>
          <a:p>
            <a:r>
              <a:rPr lang="ru-RU" sz="2400" b="1" dirty="0"/>
              <a:t>7.	Для изучения Солнца понадобится…</a:t>
            </a:r>
          </a:p>
          <a:p>
            <a:r>
              <a:rPr lang="ru-RU" sz="2400" dirty="0"/>
              <a:t>к.        </a:t>
            </a:r>
            <a:r>
              <a:rPr lang="ru-RU" sz="2400" dirty="0" smtClean="0"/>
              <a:t>  Лестница</a:t>
            </a:r>
            <a:endParaRPr lang="ru-RU" sz="2400" dirty="0"/>
          </a:p>
          <a:p>
            <a:r>
              <a:rPr lang="ru-RU" sz="2400" dirty="0"/>
              <a:t>щ.       </a:t>
            </a:r>
            <a:r>
              <a:rPr lang="ru-RU" sz="2400" dirty="0" smtClean="0"/>
              <a:t>  Альбом</a:t>
            </a:r>
            <a:endParaRPr lang="ru-RU" sz="2400" dirty="0"/>
          </a:p>
          <a:p>
            <a:r>
              <a:rPr lang="ru-RU" sz="2800" b="1" dirty="0">
                <a:solidFill>
                  <a:srgbClr val="FF0000"/>
                </a:solidFill>
              </a:rPr>
              <a:t>о.        </a:t>
            </a:r>
            <a:r>
              <a:rPr lang="ru-RU" sz="2400" dirty="0" smtClean="0">
                <a:solidFill>
                  <a:srgbClr val="FF0000"/>
                </a:solidFill>
              </a:rPr>
              <a:t>Телескоп</a:t>
            </a:r>
          </a:p>
          <a:p>
            <a:endParaRPr lang="ru-RU" sz="2400" dirty="0"/>
          </a:p>
          <a:p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249799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40427" y="1205345"/>
            <a:ext cx="9114303" cy="264687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ru-RU" sz="16600" b="1" dirty="0" smtClean="0">
                <a:ln/>
                <a:solidFill>
                  <a:schemeClr val="accent4"/>
                </a:solidFill>
              </a:rPr>
              <a:t>Отлично!</a:t>
            </a:r>
            <a:endParaRPr lang="ru-RU" sz="16600" b="1" dirty="0">
              <a:ln/>
              <a:solidFill>
                <a:schemeClr val="accent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1749825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243</TotalTime>
  <Words>116</Words>
  <Application>Microsoft Office PowerPoint</Application>
  <PresentationFormat>Произвольный</PresentationFormat>
  <Paragraphs>53</Paragraphs>
  <Slides>10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админ</dc:creator>
  <cp:lastModifiedBy>ад</cp:lastModifiedBy>
  <cp:revision>16</cp:revision>
  <dcterms:created xsi:type="dcterms:W3CDTF">2013-12-01T14:33:49Z</dcterms:created>
  <dcterms:modified xsi:type="dcterms:W3CDTF">2017-01-10T15:22:49Z</dcterms:modified>
</cp:coreProperties>
</file>