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16" autoAdjust="0"/>
    <p:restoredTop sz="94660"/>
  </p:normalViewPr>
  <p:slideViewPr>
    <p:cSldViewPr>
      <p:cViewPr varScale="1">
        <p:scale>
          <a:sx n="106" d="100"/>
          <a:sy n="106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76AF936-74DF-47C8-BB03-50782EC22807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B6CCB44-CE18-4BF8-A19B-9D45C2CD52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6AF936-74DF-47C8-BB03-50782EC22807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6CCB44-CE18-4BF8-A19B-9D45C2CD52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6AF936-74DF-47C8-BB03-50782EC22807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6CCB44-CE18-4BF8-A19B-9D45C2CD52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6AF936-74DF-47C8-BB03-50782EC22807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6CCB44-CE18-4BF8-A19B-9D45C2CD52C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6AF936-74DF-47C8-BB03-50782EC22807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6CCB44-CE18-4BF8-A19B-9D45C2CD52C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6AF936-74DF-47C8-BB03-50782EC22807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6CCB44-CE18-4BF8-A19B-9D45C2CD52C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6AF936-74DF-47C8-BB03-50782EC22807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6CCB44-CE18-4BF8-A19B-9D45C2CD52C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6AF936-74DF-47C8-BB03-50782EC22807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6CCB44-CE18-4BF8-A19B-9D45C2CD52CC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6AF936-74DF-47C8-BB03-50782EC22807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6CCB44-CE18-4BF8-A19B-9D45C2CD52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76AF936-74DF-47C8-BB03-50782EC22807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6CCB44-CE18-4BF8-A19B-9D45C2CD52C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76AF936-74DF-47C8-BB03-50782EC22807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B6CCB44-CE18-4BF8-A19B-9D45C2CD52C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76AF936-74DF-47C8-BB03-50782EC22807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B6CCB44-CE18-4BF8-A19B-9D45C2CD52C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Литературное творчество.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«Как это было».</a:t>
            </a:r>
          </a:p>
          <a:p>
            <a:r>
              <a:rPr lang="ru-RU" dirty="0" smtClean="0"/>
              <a:t>Каурова Наталья Владимировна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Конкурсные испытания</a:t>
            </a:r>
            <a:endParaRPr lang="ru-RU" dirty="0"/>
          </a:p>
        </p:txBody>
      </p:sp>
      <p:pic>
        <p:nvPicPr>
          <p:cNvPr id="9218" name="Picture 2" descr="C:\Users\user\Desktop\сжатые\Risunok28_240x1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3407593" cy="2470505"/>
          </a:xfrm>
          <a:prstGeom prst="rect">
            <a:avLst/>
          </a:prstGeom>
          <a:noFill/>
        </p:spPr>
      </p:pic>
      <p:pic>
        <p:nvPicPr>
          <p:cNvPr id="9219" name="Picture 3" descr="C:\Users\user\Desktop\сжатые\Risunok29_240x17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78294" y="1412776"/>
            <a:ext cx="3476247" cy="2520280"/>
          </a:xfrm>
          <a:prstGeom prst="rect">
            <a:avLst/>
          </a:prstGeom>
          <a:noFill/>
        </p:spPr>
      </p:pic>
      <p:pic>
        <p:nvPicPr>
          <p:cNvPr id="9220" name="Picture 4" descr="C:\Users\user\Desktop\сжатые\Risunok30_240x16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717032"/>
            <a:ext cx="3384376" cy="2270352"/>
          </a:xfrm>
          <a:prstGeom prst="rect">
            <a:avLst/>
          </a:prstGeom>
          <a:noFill/>
        </p:spPr>
      </p:pic>
      <p:pic>
        <p:nvPicPr>
          <p:cNvPr id="9221" name="Picture 5" descr="C:\Users\user\Desktop\сжатые\Risunok31_240x16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088" y="3739534"/>
            <a:ext cx="3282131" cy="22564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user\Desktop\сжатые\Risunok32_240x1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484783"/>
            <a:ext cx="3798168" cy="2547937"/>
          </a:xfrm>
          <a:prstGeom prst="rect">
            <a:avLst/>
          </a:prstGeom>
          <a:noFill/>
        </p:spPr>
      </p:pic>
      <p:pic>
        <p:nvPicPr>
          <p:cNvPr id="10243" name="Picture 3" descr="C:\Users\user\Desktop\сжатые\Risunok33_240x1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368825"/>
            <a:ext cx="3888432" cy="2592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Деловая игра «Я профессионал»</a:t>
            </a:r>
            <a:endParaRPr lang="ru-RU" dirty="0"/>
          </a:p>
        </p:txBody>
      </p:sp>
      <p:pic>
        <p:nvPicPr>
          <p:cNvPr id="11266" name="Picture 2" descr="C:\Users\user\Desktop\сжатые\Risunok34_240x1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4294733" cy="3149471"/>
          </a:xfrm>
          <a:prstGeom prst="rect">
            <a:avLst/>
          </a:prstGeom>
          <a:noFill/>
        </p:spPr>
      </p:pic>
      <p:pic>
        <p:nvPicPr>
          <p:cNvPr id="11267" name="Picture 3" descr="C:\Users\user\Desktop\сжатые\Risunok35_240x17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140968"/>
            <a:ext cx="3927626" cy="28475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user\Desktop\сжатые\Risunok36_240x1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2657"/>
            <a:ext cx="3816424" cy="2719202"/>
          </a:xfrm>
          <a:prstGeom prst="rect">
            <a:avLst/>
          </a:prstGeom>
          <a:noFill/>
        </p:spPr>
      </p:pic>
      <p:pic>
        <p:nvPicPr>
          <p:cNvPr id="12291" name="Picture 3" descr="C:\Users\user\Desktop\сжатые\Risunok37_240x17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700808"/>
            <a:ext cx="4302224" cy="3119112"/>
          </a:xfrm>
          <a:prstGeom prst="rect">
            <a:avLst/>
          </a:prstGeom>
          <a:noFill/>
        </p:spPr>
      </p:pic>
      <p:pic>
        <p:nvPicPr>
          <p:cNvPr id="12292" name="Picture 4" descr="C:\Users\user\Desktop\сжатые\Risunok38_240x17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3140968"/>
            <a:ext cx="3873534" cy="2808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Наши профессионалы</a:t>
            </a:r>
            <a:endParaRPr lang="ru-RU" dirty="0"/>
          </a:p>
        </p:txBody>
      </p:sp>
      <p:pic>
        <p:nvPicPr>
          <p:cNvPr id="13314" name="Picture 2" descr="C:\Users\user\Desktop\сжатые\Risunok39_240x1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201275"/>
            <a:ext cx="3816424" cy="2751005"/>
          </a:xfrm>
          <a:prstGeom prst="rect">
            <a:avLst/>
          </a:prstGeom>
          <a:noFill/>
        </p:spPr>
      </p:pic>
      <p:pic>
        <p:nvPicPr>
          <p:cNvPr id="13315" name="Picture 3" descr="C:\Users\user\Desktop\сжатые\Risunok40_240x1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484784"/>
            <a:ext cx="4167992" cy="29523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Семинар практикум.</a:t>
            </a:r>
            <a:endParaRPr lang="ru-RU" dirty="0"/>
          </a:p>
        </p:txBody>
      </p:sp>
      <p:pic>
        <p:nvPicPr>
          <p:cNvPr id="14338" name="Picture 2" descr="C:\Users\user\Desktop\сжатые\Risunok41_240x1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780928"/>
            <a:ext cx="3933874" cy="3114317"/>
          </a:xfrm>
          <a:prstGeom prst="rect">
            <a:avLst/>
          </a:prstGeom>
          <a:noFill/>
        </p:spPr>
      </p:pic>
      <p:pic>
        <p:nvPicPr>
          <p:cNvPr id="14339" name="Picture 3" descr="C:\Users\user\Desktop\сжатые\Risunok42_240x19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268760"/>
            <a:ext cx="3942184" cy="31373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родителями.</a:t>
            </a:r>
            <a:endParaRPr lang="ru-RU" dirty="0"/>
          </a:p>
        </p:txBody>
      </p:sp>
      <p:pic>
        <p:nvPicPr>
          <p:cNvPr id="15362" name="Picture 2" descr="C:\Users\user\Desktop\сжатые\Risunok43_240x1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24744"/>
            <a:ext cx="3365426" cy="2664296"/>
          </a:xfrm>
          <a:prstGeom prst="rect">
            <a:avLst/>
          </a:prstGeom>
          <a:noFill/>
        </p:spPr>
      </p:pic>
      <p:pic>
        <p:nvPicPr>
          <p:cNvPr id="15363" name="Picture 3" descr="C:\Users\user\Desktop\сжатые\Risunok44_240x3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412776"/>
            <a:ext cx="3840427" cy="4896544"/>
          </a:xfrm>
          <a:prstGeom prst="rect">
            <a:avLst/>
          </a:prstGeom>
          <a:noFill/>
        </p:spPr>
      </p:pic>
      <p:pic>
        <p:nvPicPr>
          <p:cNvPr id="15364" name="Picture 4" descr="C:\Users\user\Desktop\сжатые\Risunok45_240x19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933056"/>
            <a:ext cx="3402657" cy="2736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Конкурс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«Книжка своими руками из подручных средств».</a:t>
            </a:r>
            <a:endParaRPr lang="ru-RU" dirty="0"/>
          </a:p>
        </p:txBody>
      </p:sp>
      <p:pic>
        <p:nvPicPr>
          <p:cNvPr id="1026" name="Picture 2" descr="C:\Users\user\Desktop\сжатые\Risunok1_240x1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916832"/>
            <a:ext cx="3762164" cy="2465796"/>
          </a:xfrm>
          <a:prstGeom prst="rect">
            <a:avLst/>
          </a:prstGeom>
          <a:noFill/>
        </p:spPr>
      </p:pic>
      <p:pic>
        <p:nvPicPr>
          <p:cNvPr id="1027" name="Picture 3" descr="C:\Users\user\Desktop\сжатые\Risunok2_240x1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861048"/>
            <a:ext cx="3761804" cy="25078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создавались книжки.</a:t>
            </a:r>
            <a:endParaRPr lang="ru-RU" dirty="0"/>
          </a:p>
        </p:txBody>
      </p:sp>
      <p:pic>
        <p:nvPicPr>
          <p:cNvPr id="2050" name="Picture 2" descr="C:\Users\user\Desktop\сжатые\Risunok3_240x3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1052736"/>
            <a:ext cx="3553346" cy="4915462"/>
          </a:xfrm>
          <a:prstGeom prst="rect">
            <a:avLst/>
          </a:prstGeom>
          <a:noFill/>
        </p:spPr>
      </p:pic>
      <p:pic>
        <p:nvPicPr>
          <p:cNvPr id="2051" name="Picture 3" descr="C:\Users\user\Desktop\сжатые\Risunok4_240x1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564904"/>
            <a:ext cx="4707979" cy="33544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 группах воспитатели знакомили детей с содержанием.</a:t>
            </a:r>
            <a:endParaRPr lang="ru-RU" dirty="0"/>
          </a:p>
        </p:txBody>
      </p:sp>
      <p:pic>
        <p:nvPicPr>
          <p:cNvPr id="3074" name="Picture 2" descr="C:\Users\user\Desktop\сжатые\Risunok5_240x1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3806626" cy="2759804"/>
          </a:xfrm>
          <a:prstGeom prst="rect">
            <a:avLst/>
          </a:prstGeom>
          <a:noFill/>
        </p:spPr>
      </p:pic>
      <p:pic>
        <p:nvPicPr>
          <p:cNvPr id="3075" name="Picture 3" descr="C:\Users\user\Desktop\сжатые\Risunok6_240x16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484784"/>
            <a:ext cx="3744416" cy="2636693"/>
          </a:xfrm>
          <a:prstGeom prst="rect">
            <a:avLst/>
          </a:prstGeom>
          <a:noFill/>
        </p:spPr>
      </p:pic>
      <p:pic>
        <p:nvPicPr>
          <p:cNvPr id="3076" name="Picture 4" descr="C:\Users\user\Desktop\сжатые\Risunok7_240x16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4297816"/>
            <a:ext cx="3816424" cy="2560184"/>
          </a:xfrm>
          <a:prstGeom prst="rect">
            <a:avLst/>
          </a:prstGeom>
          <a:noFill/>
        </p:spPr>
      </p:pic>
      <p:pic>
        <p:nvPicPr>
          <p:cNvPr id="3077" name="Picture 5" descr="C:\Users\user\Desktop\сжатые\Risunok8_240x15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4293096"/>
            <a:ext cx="3971463" cy="25649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user\Desktop\сжатые\Risunok9_240x1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0"/>
            <a:ext cx="4057726" cy="2924944"/>
          </a:xfrm>
          <a:prstGeom prst="rect">
            <a:avLst/>
          </a:prstGeom>
          <a:noFill/>
        </p:spPr>
      </p:pic>
      <p:pic>
        <p:nvPicPr>
          <p:cNvPr id="4099" name="Picture 3" descr="C:\Users\user\Desktop\сжатые\Risunok10_240x18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00504" y="0"/>
            <a:ext cx="3835991" cy="2924944"/>
          </a:xfrm>
          <a:prstGeom prst="rect">
            <a:avLst/>
          </a:prstGeom>
          <a:noFill/>
        </p:spPr>
      </p:pic>
      <p:pic>
        <p:nvPicPr>
          <p:cNvPr id="4100" name="Picture 4" descr="C:\Users\user\Desktop\сжатые\Risunok11_240x23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2708920"/>
            <a:ext cx="3264917" cy="3210502"/>
          </a:xfrm>
          <a:prstGeom prst="rect">
            <a:avLst/>
          </a:prstGeom>
          <a:noFill/>
        </p:spPr>
      </p:pic>
      <p:pic>
        <p:nvPicPr>
          <p:cNvPr id="4101" name="Picture 5" descr="C:\Users\user\Desktop\сжатые\Risunok12_240x28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4" y="2708920"/>
            <a:ext cx="2808312" cy="3311468"/>
          </a:xfrm>
          <a:prstGeom prst="rect">
            <a:avLst/>
          </a:prstGeom>
          <a:noFill/>
        </p:spPr>
      </p:pic>
      <p:pic>
        <p:nvPicPr>
          <p:cNvPr id="4102" name="Picture 6" descr="C:\Users\user\Desktop\сжатые\Risunok13_240x29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43353" y="2708920"/>
            <a:ext cx="2722494" cy="3312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Литературная викторина.</a:t>
            </a:r>
            <a:br>
              <a:rPr lang="ru-RU" dirty="0" smtClean="0"/>
            </a:br>
            <a:r>
              <a:rPr lang="ru-RU" dirty="0" smtClean="0"/>
              <a:t>«По ступенькам литературного творчества».</a:t>
            </a:r>
            <a:endParaRPr lang="ru-RU" dirty="0"/>
          </a:p>
        </p:txBody>
      </p:sp>
      <p:pic>
        <p:nvPicPr>
          <p:cNvPr id="5122" name="Picture 2" descr="C:\Users\user\Desktop\сжатые\Risunok14_240x1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420888"/>
            <a:ext cx="3899594" cy="2924696"/>
          </a:xfrm>
          <a:prstGeom prst="rect">
            <a:avLst/>
          </a:prstGeom>
          <a:noFill/>
        </p:spPr>
      </p:pic>
      <p:pic>
        <p:nvPicPr>
          <p:cNvPr id="5123" name="Picture 3" descr="C:\Users\user\Desktop\сжатые\Risunok15_240x16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2420888"/>
            <a:ext cx="4189556" cy="2880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user\Desktop\сжатые\Risunok16_240x1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3748162" cy="2592479"/>
          </a:xfrm>
          <a:prstGeom prst="rect">
            <a:avLst/>
          </a:prstGeom>
          <a:noFill/>
        </p:spPr>
      </p:pic>
      <p:pic>
        <p:nvPicPr>
          <p:cNvPr id="6147" name="Picture 3" descr="C:\Users\user\Desktop\сжатые\Risunok17_240x16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260648"/>
            <a:ext cx="3674740" cy="2541696"/>
          </a:xfrm>
          <a:prstGeom prst="rect">
            <a:avLst/>
          </a:prstGeom>
          <a:noFill/>
        </p:spPr>
      </p:pic>
      <p:pic>
        <p:nvPicPr>
          <p:cNvPr id="6148" name="Picture 4" descr="C:\Users\user\Desktop\сжатые\Risunok18_240x17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284984"/>
            <a:ext cx="3617146" cy="2592288"/>
          </a:xfrm>
          <a:prstGeom prst="rect">
            <a:avLst/>
          </a:prstGeom>
          <a:noFill/>
        </p:spPr>
      </p:pic>
      <p:pic>
        <p:nvPicPr>
          <p:cNvPr id="6149" name="Picture 5" descr="C:\Users\user\Desktop\сжатые\Risunok19_240x17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3356992"/>
            <a:ext cx="3653459" cy="26030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user\Desktop\сжатые\Risunok20_240x1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"/>
            <a:ext cx="3475657" cy="2852935"/>
          </a:xfrm>
          <a:prstGeom prst="rect">
            <a:avLst/>
          </a:prstGeom>
          <a:noFill/>
        </p:spPr>
      </p:pic>
      <p:pic>
        <p:nvPicPr>
          <p:cNvPr id="7171" name="Picture 3" descr="C:\Users\user\Desktop\сжатые\Risunok21_240x17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88640"/>
            <a:ext cx="3697039" cy="2649545"/>
          </a:xfrm>
          <a:prstGeom prst="rect">
            <a:avLst/>
          </a:prstGeom>
          <a:noFill/>
        </p:spPr>
      </p:pic>
      <p:pic>
        <p:nvPicPr>
          <p:cNvPr id="7172" name="Picture 4" descr="C:\Users\user\Desktop\сжатые\Risunok22_240x17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284984"/>
            <a:ext cx="3677374" cy="2666096"/>
          </a:xfrm>
          <a:prstGeom prst="rect">
            <a:avLst/>
          </a:prstGeom>
          <a:noFill/>
        </p:spPr>
      </p:pic>
      <p:pic>
        <p:nvPicPr>
          <p:cNvPr id="7173" name="Picture 5" descr="C:\Users\user\Desktop\сжатые\Risunok23_240x17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3429000"/>
            <a:ext cx="3528392" cy="25580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КВН «Волшебная страна» </a:t>
            </a:r>
            <a:br>
              <a:rPr lang="ru-RU" dirty="0" smtClean="0"/>
            </a:br>
            <a:r>
              <a:rPr lang="ru-RU" dirty="0" smtClean="0"/>
              <a:t>                    по сказкам .</a:t>
            </a:r>
            <a:endParaRPr lang="ru-RU" dirty="0"/>
          </a:p>
        </p:txBody>
      </p:sp>
      <p:pic>
        <p:nvPicPr>
          <p:cNvPr id="8194" name="Picture 2" descr="C:\Users\user\Desktop\сжатые\Risunok24_240x1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84784"/>
            <a:ext cx="3226370" cy="2339118"/>
          </a:xfrm>
          <a:prstGeom prst="rect">
            <a:avLst/>
          </a:prstGeom>
          <a:noFill/>
        </p:spPr>
      </p:pic>
      <p:pic>
        <p:nvPicPr>
          <p:cNvPr id="8195" name="Picture 3" descr="C:\Users\user\Desktop\сжатые\Risunok25_240x1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38017" y="1484784"/>
            <a:ext cx="3988136" cy="2376264"/>
          </a:xfrm>
          <a:prstGeom prst="rect">
            <a:avLst/>
          </a:prstGeom>
          <a:noFill/>
        </p:spPr>
      </p:pic>
      <p:pic>
        <p:nvPicPr>
          <p:cNvPr id="8196" name="Picture 4" descr="C:\Users\user\Desktop\сжатые\Risunok26_240x17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3861048"/>
            <a:ext cx="2880320" cy="2088232"/>
          </a:xfrm>
          <a:prstGeom prst="rect">
            <a:avLst/>
          </a:prstGeom>
          <a:noFill/>
        </p:spPr>
      </p:pic>
      <p:pic>
        <p:nvPicPr>
          <p:cNvPr id="8197" name="Picture 5" descr="C:\Users\user\Desktop\сжатые\Risunok27_240x17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3717032"/>
            <a:ext cx="3078964" cy="2232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26</TotalTime>
  <Words>48</Words>
  <Application>Microsoft Office PowerPoint</Application>
  <PresentationFormat>Экран (4:3)</PresentationFormat>
  <Paragraphs>13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Открытая</vt:lpstr>
      <vt:lpstr>Литературное творчество.</vt:lpstr>
      <vt:lpstr> Конкурс  «Книжка своими руками из подручных средств».</vt:lpstr>
      <vt:lpstr>Как создавались книжки.</vt:lpstr>
      <vt:lpstr>На группах воспитатели знакомили детей с содержанием.</vt:lpstr>
      <vt:lpstr>Слайд 5</vt:lpstr>
      <vt:lpstr>Литературная викторина. «По ступенькам литературного творчества».</vt:lpstr>
      <vt:lpstr>Слайд 7</vt:lpstr>
      <vt:lpstr>Слайд 8</vt:lpstr>
      <vt:lpstr>КВН «Волшебная страна»                      по сказкам .</vt:lpstr>
      <vt:lpstr>Конкурсные испытания</vt:lpstr>
      <vt:lpstr>Слайд 11</vt:lpstr>
      <vt:lpstr>Деловая игра «Я профессионал»</vt:lpstr>
      <vt:lpstr>Слайд 13</vt:lpstr>
      <vt:lpstr>Наши профессионалы</vt:lpstr>
      <vt:lpstr>Семинар практикум.</vt:lpstr>
      <vt:lpstr>Работа с родителями.</vt:lpstr>
    </vt:vector>
  </TitlesOfParts>
  <Company>ГПКК Губернские Аптеки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Литературное творчество.</dc:title>
  <dc:creator>user</dc:creator>
  <cp:lastModifiedBy>user</cp:lastModifiedBy>
  <cp:revision>3</cp:revision>
  <dcterms:created xsi:type="dcterms:W3CDTF">2017-01-10T14:03:33Z</dcterms:created>
  <dcterms:modified xsi:type="dcterms:W3CDTF">2017-01-10T14:30:01Z</dcterms:modified>
</cp:coreProperties>
</file>