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9" r:id="rId2"/>
    <p:sldId id="257" r:id="rId3"/>
    <p:sldId id="275" r:id="rId4"/>
    <p:sldId id="276" r:id="rId5"/>
    <p:sldId id="285" r:id="rId6"/>
    <p:sldId id="277" r:id="rId7"/>
    <p:sldId id="278" r:id="rId8"/>
    <p:sldId id="287" r:id="rId9"/>
    <p:sldId id="279" r:id="rId10"/>
    <p:sldId id="280" r:id="rId11"/>
    <p:sldId id="281" r:id="rId12"/>
    <p:sldId id="258" r:id="rId13"/>
    <p:sldId id="259" r:id="rId14"/>
    <p:sldId id="282" r:id="rId15"/>
    <p:sldId id="260" r:id="rId16"/>
    <p:sldId id="261" r:id="rId17"/>
    <p:sldId id="288" r:id="rId18"/>
    <p:sldId id="262" r:id="rId19"/>
    <p:sldId id="263" r:id="rId20"/>
    <p:sldId id="264" r:id="rId21"/>
    <p:sldId id="265" r:id="rId22"/>
    <p:sldId id="270" r:id="rId23"/>
    <p:sldId id="271" r:id="rId24"/>
    <p:sldId id="272" r:id="rId25"/>
    <p:sldId id="273" r:id="rId26"/>
    <p:sldId id="274" r:id="rId27"/>
    <p:sldId id="266" r:id="rId28"/>
    <p:sldId id="267" r:id="rId29"/>
    <p:sldId id="268" r:id="rId30"/>
    <p:sldId id="269" r:id="rId3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009900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53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6CD8299-C080-4939-A519-97D4207BBA20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25970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20BF5E3-4AFA-4CFA-85AD-D3DFBCA67DAC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03598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7A02BFD-899F-4ED4-B6E5-204271ED1CD0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86690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3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1EDAA787-F79A-4A5B-8CCD-0A535CAA9815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55243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F75751-A14C-48D5-936B-7C7D8E7C7282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3354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17FA283-A399-4960-B53B-CCF623188C65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02383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EAD0835-B2B0-4615-ADC0-EFAC91603A9E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14355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D728677-C5E7-4E5C-9C81-6BAAFE8FBB40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32854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31DC546-DD4C-424F-916F-D463F6918CDB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75638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32761D0-B803-42BD-BF83-4D9A057248E0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80662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921368-2504-4BA9-A2A4-36CFB49AF277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20969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E2CABEB-1E07-4AF4-952D-9E8ABC60D59B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50301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37DBB05C-EAE1-445E-A0CD-5A90A8BC0B3C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slideLayout" Target="../slideLayouts/slideLayout2.xml"/><Relationship Id="rId1" Type="http://schemas.openxmlformats.org/officeDocument/2006/relationships/video" Target="0Y.avi" TargetMode="Externa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27.xml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slide" Target="slide26.xml"/><Relationship Id="rId5" Type="http://schemas.openxmlformats.org/officeDocument/2006/relationships/slide" Target="slide18.xml"/><Relationship Id="rId4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28.xml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6" Type="http://schemas.openxmlformats.org/officeDocument/2006/relationships/slide" Target="slide18.xml"/><Relationship Id="rId5" Type="http://schemas.openxmlformats.org/officeDocument/2006/relationships/slide" Target="slide24.xml"/><Relationship Id="rId4" Type="http://schemas.openxmlformats.org/officeDocument/2006/relationships/image" Target="../media/image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29.xml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6" Type="http://schemas.openxmlformats.org/officeDocument/2006/relationships/slide" Target="slide23.xml"/><Relationship Id="rId5" Type="http://schemas.openxmlformats.org/officeDocument/2006/relationships/slide" Target="slide18.xml"/><Relationship Id="rId4" Type="http://schemas.openxmlformats.org/officeDocument/2006/relationships/image" Target="../media/image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27.xml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6" Type="http://schemas.openxmlformats.org/officeDocument/2006/relationships/slide" Target="slide26.xml"/><Relationship Id="rId5" Type="http://schemas.openxmlformats.org/officeDocument/2006/relationships/slide" Target="slide18.xml"/><Relationship Id="rId4" Type="http://schemas.openxmlformats.org/officeDocument/2006/relationships/image" Target="../media/image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25.xml"/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2.xml"/><Relationship Id="rId6" Type="http://schemas.openxmlformats.org/officeDocument/2006/relationships/slide" Target="slide30.xml"/><Relationship Id="rId5" Type="http://schemas.openxmlformats.org/officeDocument/2006/relationships/slide" Target="slide18.xml"/><Relationship Id="rId4" Type="http://schemas.openxmlformats.org/officeDocument/2006/relationships/image" Target="../media/image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" Target="slide18.xml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6" Type="http://schemas.openxmlformats.org/officeDocument/2006/relationships/slide" Target="slide30.xml"/><Relationship Id="rId5" Type="http://schemas.openxmlformats.org/officeDocument/2006/relationships/slide" Target="slide21.xml"/><Relationship Id="rId4" Type="http://schemas.openxmlformats.org/officeDocument/2006/relationships/image" Target="../media/image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wmf"/><Relationship Id="rId7" Type="http://schemas.openxmlformats.org/officeDocument/2006/relationships/slide" Target="slide30.xml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6" Type="http://schemas.openxmlformats.org/officeDocument/2006/relationships/slide" Target="slide18.xml"/><Relationship Id="rId5" Type="http://schemas.openxmlformats.org/officeDocument/2006/relationships/image" Target="../media/image4.png"/><Relationship Id="rId4" Type="http://schemas.openxmlformats.org/officeDocument/2006/relationships/slide" Target="slide2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" Target="slide29.xml"/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2.xml"/><Relationship Id="rId6" Type="http://schemas.openxmlformats.org/officeDocument/2006/relationships/slide" Target="slide18.xml"/><Relationship Id="rId5" Type="http://schemas.openxmlformats.org/officeDocument/2006/relationships/slide" Target="slide20.xml"/><Relationship Id="rId4" Type="http://schemas.openxmlformats.org/officeDocument/2006/relationships/image" Target="../media/image4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12.xml"/><Relationship Id="rId1" Type="http://schemas.openxmlformats.org/officeDocument/2006/relationships/video" Target="&#1044;&#1040;.avi" TargetMode="External"/><Relationship Id="rId4" Type="http://schemas.openxmlformats.org/officeDocument/2006/relationships/slide" Target="slide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7.xml"/><Relationship Id="rId13" Type="http://schemas.openxmlformats.org/officeDocument/2006/relationships/slide" Target="slide12.xml"/><Relationship Id="rId18" Type="http://schemas.openxmlformats.org/officeDocument/2006/relationships/slide" Target="slide17.xml"/><Relationship Id="rId3" Type="http://schemas.openxmlformats.org/officeDocument/2006/relationships/image" Target="../media/image2.png"/><Relationship Id="rId7" Type="http://schemas.openxmlformats.org/officeDocument/2006/relationships/slide" Target="slide6.xml"/><Relationship Id="rId12" Type="http://schemas.openxmlformats.org/officeDocument/2006/relationships/slide" Target="slide11.xml"/><Relationship Id="rId17" Type="http://schemas.openxmlformats.org/officeDocument/2006/relationships/slide" Target="slide16.xml"/><Relationship Id="rId2" Type="http://schemas.openxmlformats.org/officeDocument/2006/relationships/slideLayout" Target="../slideLayouts/slideLayout2.xml"/><Relationship Id="rId16" Type="http://schemas.openxmlformats.org/officeDocument/2006/relationships/slide" Target="slide15.xml"/><Relationship Id="rId1" Type="http://schemas.openxmlformats.org/officeDocument/2006/relationships/video" Target="file:///C:\Documents%20and%20Settings\&#1070;&#1083;&#1080;&#1103;\&#1056;&#1072;&#1073;&#1086;&#1095;&#1080;&#1081;%20&#1089;&#1090;&#1086;&#1083;\&#1096;&#1082;&#1086;&#1083;&#1072;%20&#1089;&#1083;&#1086;&#1085;&#1077;&#1085;&#1082;&#1072;\&#1096;&#1082;&#1086;&#1083;&#1072;%20&#1089;&#1083;&#1086;&#1085;&#1077;&#1085;&#1082;&#1072;\0Y.avi" TargetMode="External"/><Relationship Id="rId6" Type="http://schemas.openxmlformats.org/officeDocument/2006/relationships/slide" Target="slide5.xml"/><Relationship Id="rId11" Type="http://schemas.openxmlformats.org/officeDocument/2006/relationships/slide" Target="slide10.xml"/><Relationship Id="rId5" Type="http://schemas.openxmlformats.org/officeDocument/2006/relationships/slide" Target="slide4.xml"/><Relationship Id="rId15" Type="http://schemas.openxmlformats.org/officeDocument/2006/relationships/slide" Target="slide14.xml"/><Relationship Id="rId10" Type="http://schemas.openxmlformats.org/officeDocument/2006/relationships/slide" Target="slide9.xml"/><Relationship Id="rId4" Type="http://schemas.openxmlformats.org/officeDocument/2006/relationships/slide" Target="slide3.xml"/><Relationship Id="rId9" Type="http://schemas.openxmlformats.org/officeDocument/2006/relationships/slide" Target="slide8.xml"/><Relationship Id="rId14" Type="http://schemas.openxmlformats.org/officeDocument/2006/relationships/slide" Target="slide1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28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slide" Target="slide19.xml"/><Relationship Id="rId5" Type="http://schemas.openxmlformats.org/officeDocument/2006/relationships/slide" Target="slide18.xml"/><Relationship Id="rId4" Type="http://schemas.openxmlformats.org/officeDocument/2006/relationships/image" Target="../media/image4.pn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27.xm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slide" Target="slide18.xml"/><Relationship Id="rId5" Type="http://schemas.openxmlformats.org/officeDocument/2006/relationships/slide" Target="slide22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18.xm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slide" Target="slide30.xml"/><Relationship Id="rId5" Type="http://schemas.openxmlformats.org/officeDocument/2006/relationships/slide" Target="slide21.xml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29.xm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slide" Target="slide18.xml"/><Relationship Id="rId5" Type="http://schemas.openxmlformats.org/officeDocument/2006/relationships/slide" Target="slide20.xml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slide" Target="slide18.xm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slide" Target="slide20.xml"/><Relationship Id="rId5" Type="http://schemas.openxmlformats.org/officeDocument/2006/relationships/image" Target="../media/image4.png"/><Relationship Id="rId4" Type="http://schemas.openxmlformats.org/officeDocument/2006/relationships/slide" Target="slide29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28.xml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slide" Target="slide18.xml"/><Relationship Id="rId5" Type="http://schemas.openxmlformats.org/officeDocument/2006/relationships/slide" Target="slide24.xml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28.xml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slide" Target="slide19.xml"/><Relationship Id="rId5" Type="http://schemas.openxmlformats.org/officeDocument/2006/relationships/slide" Target="slide18.xm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grpSp>
        <p:nvGrpSpPr>
          <p:cNvPr id="4" name="Group 21"/>
          <p:cNvGrpSpPr>
            <a:grpSpLocks/>
          </p:cNvGrpSpPr>
          <p:nvPr/>
        </p:nvGrpSpPr>
        <p:grpSpPr bwMode="auto">
          <a:xfrm>
            <a:off x="899592" y="1498544"/>
            <a:ext cx="7273925" cy="4248150"/>
            <a:chOff x="657" y="1162"/>
            <a:chExt cx="4582" cy="2676"/>
          </a:xfrm>
        </p:grpSpPr>
        <p:grpSp>
          <p:nvGrpSpPr>
            <p:cNvPr id="5" name="Group 19"/>
            <p:cNvGrpSpPr>
              <a:grpSpLocks/>
            </p:cNvGrpSpPr>
            <p:nvPr/>
          </p:nvGrpSpPr>
          <p:grpSpPr bwMode="auto">
            <a:xfrm>
              <a:off x="1791" y="1162"/>
              <a:ext cx="2523" cy="2676"/>
              <a:chOff x="1565" y="890"/>
              <a:chExt cx="2749" cy="2994"/>
            </a:xfrm>
          </p:grpSpPr>
          <p:grpSp>
            <p:nvGrpSpPr>
              <p:cNvPr id="7" name="Group 17"/>
              <p:cNvGrpSpPr>
                <a:grpSpLocks/>
              </p:cNvGrpSpPr>
              <p:nvPr/>
            </p:nvGrpSpPr>
            <p:grpSpPr bwMode="auto">
              <a:xfrm>
                <a:off x="2426" y="3431"/>
                <a:ext cx="1089" cy="453"/>
                <a:chOff x="2426" y="3340"/>
                <a:chExt cx="1089" cy="544"/>
              </a:xfrm>
            </p:grpSpPr>
            <p:sp>
              <p:nvSpPr>
                <p:cNvPr id="11" name="AutoShape 4">
                  <a:hlinkClick r:id="rId3" action="ppaction://hlinksldjump" highlightClick="1"/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426" y="3340"/>
                  <a:ext cx="1089" cy="544"/>
                </a:xfrm>
                <a:prstGeom prst="actionButtonBlank">
                  <a:avLst/>
                </a:prstGeom>
                <a:gradFill rotWithShape="1">
                  <a:gsLst>
                    <a:gs pos="0">
                      <a:srgbClr val="00FF00"/>
                    </a:gs>
                    <a:gs pos="50000">
                      <a:srgbClr val="FFFF00"/>
                    </a:gs>
                    <a:gs pos="100000">
                      <a:srgbClr val="00FF00"/>
                    </a:gs>
                  </a:gsLst>
                  <a:lin ang="189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2" name="Text Box 5">
                  <a:hlinkClick r:id="rId3" action="ppaction://hlinksldjump"/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2460" y="3431"/>
                  <a:ext cx="1009" cy="44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/>
                <a:p>
                  <a:pPr algn="ctr">
                    <a:spcBef>
                      <a:spcPct val="50000"/>
                    </a:spcBef>
                  </a:pPr>
                  <a:r>
                    <a:rPr lang="ru-RU" sz="2800" b="1">
                      <a:latin typeface="Comic Sans MS" pitchFamily="66" charset="0"/>
                    </a:rPr>
                    <a:t>начать</a:t>
                  </a:r>
                </a:p>
              </p:txBody>
            </p:sp>
          </p:grpSp>
          <p:pic>
            <p:nvPicPr>
              <p:cNvPr id="8" name="0Y.avi"/>
              <p:cNvPicPr>
                <a:picLocks noRot="1" noChangeAspect="1" noChangeArrowheads="1"/>
              </p:cNvPicPr>
              <p:nvPr>
                <a:videoFile r:link="rId1"/>
              </p:nvPr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109" y="890"/>
                <a:ext cx="1906" cy="1486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9" name="WordArt 14"/>
              <p:cNvSpPr>
                <a:spLocks noChangeArrowheads="1" noChangeShapeType="1" noTextEdit="1"/>
              </p:cNvSpPr>
              <p:nvPr/>
            </p:nvSpPr>
            <p:spPr bwMode="auto">
              <a:xfrm>
                <a:off x="1791" y="1026"/>
                <a:ext cx="2046" cy="581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spcFirstLastPara="1" wrap="none" fromWordArt="1">
                <a:prstTxWarp prst="textArchUp">
                  <a:avLst>
                    <a:gd name="adj" fmla="val 10800000"/>
                  </a:avLst>
                </a:prstTxWarp>
                <a:scene3d>
                  <a:camera prst="legacyObliqueTopRight"/>
                  <a:lightRig rig="legacyFlat3" dir="b"/>
                </a:scene3d>
                <a:sp3d extrusionH="430200" prstMaterial="legacyMatte">
                  <a:extrusionClr>
                    <a:srgbClr val="FFFF00"/>
                  </a:extrusionClr>
                </a:sp3d>
              </a:bodyPr>
              <a:lstStyle/>
              <a:p>
                <a:pPr algn="ctr"/>
                <a:r>
                  <a:rPr lang="ru-RU" sz="7200" b="1" kern="10" dirty="0">
                    <a:ln w="9525">
                      <a:round/>
                      <a:headEnd/>
                      <a:tailEnd/>
                    </a:ln>
                    <a:solidFill>
                      <a:srgbClr val="00FF00"/>
                    </a:solidFill>
                    <a:latin typeface="Comic Sans MS"/>
                  </a:rPr>
                  <a:t>ШКОЛА</a:t>
                </a:r>
              </a:p>
            </p:txBody>
          </p:sp>
          <p:sp>
            <p:nvSpPr>
              <p:cNvPr id="10" name="WordArt 15"/>
              <p:cNvSpPr>
                <a:spLocks noChangeArrowheads="1" noChangeShapeType="1" noTextEdit="1"/>
              </p:cNvSpPr>
              <p:nvPr/>
            </p:nvSpPr>
            <p:spPr bwMode="auto">
              <a:xfrm>
                <a:off x="1565" y="2069"/>
                <a:ext cx="2749" cy="681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CanDown">
                  <a:avLst>
                    <a:gd name="adj" fmla="val 33333"/>
                  </a:avLst>
                </a:prstTxWarp>
                <a:scene3d>
                  <a:camera prst="legacyObliqueTopRight"/>
                  <a:lightRig rig="legacyFlat3" dir="b"/>
                </a:scene3d>
                <a:sp3d extrusionH="430200" prstMaterial="legacyMatte">
                  <a:extrusionClr>
                    <a:srgbClr val="FFFF00"/>
                  </a:extrusionClr>
                </a:sp3d>
              </a:bodyPr>
              <a:lstStyle/>
              <a:p>
                <a:pPr algn="ctr"/>
                <a:r>
                  <a:rPr lang="ru-RU" sz="8000" b="1" kern="10" dirty="0">
                    <a:ln w="9525">
                      <a:round/>
                      <a:headEnd/>
                      <a:tailEnd/>
                    </a:ln>
                    <a:solidFill>
                      <a:srgbClr val="00FF00"/>
                    </a:solidFill>
                    <a:latin typeface="Comic Sans MS"/>
                  </a:rPr>
                  <a:t>СЛОНЕНКА</a:t>
                </a:r>
              </a:p>
            </p:txBody>
          </p:sp>
        </p:grpSp>
        <p:sp>
          <p:nvSpPr>
            <p:cNvPr id="6" name="Text Box 18"/>
            <p:cNvSpPr txBox="1">
              <a:spLocks noChangeArrowheads="1"/>
            </p:cNvSpPr>
            <p:nvPr/>
          </p:nvSpPr>
          <p:spPr bwMode="auto">
            <a:xfrm>
              <a:off x="657" y="2743"/>
              <a:ext cx="4582" cy="59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ru-RU" sz="2800" b="1" dirty="0">
                  <a:solidFill>
                    <a:srgbClr val="006600"/>
                  </a:solidFill>
                  <a:latin typeface="Comic Sans MS" pitchFamily="66" charset="0"/>
                </a:rPr>
                <a:t>« Йотированные гласные »</a:t>
              </a:r>
            </a:p>
            <a:p>
              <a:pPr algn="ctr"/>
              <a:r>
                <a:rPr lang="ru-RU" sz="2800" b="1" dirty="0">
                  <a:solidFill>
                    <a:srgbClr val="006600"/>
                  </a:solidFill>
                  <a:latin typeface="Comic Sans MS" pitchFamily="66" charset="0"/>
                </a:rPr>
                <a:t>Тренажёр по русскому языку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367366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2" name="WordArt 4"/>
          <p:cNvSpPr>
            <a:spLocks noChangeArrowheads="1" noChangeShapeType="1" noTextEdit="1"/>
          </p:cNvSpPr>
          <p:nvPr/>
        </p:nvSpPr>
        <p:spPr bwMode="auto">
          <a:xfrm>
            <a:off x="827088" y="3171825"/>
            <a:ext cx="7632700" cy="720725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40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8000"/>
                </a:solidFill>
                <a:latin typeface="Comic Sans MS"/>
              </a:rPr>
              <a:t>Есть у Лили кукла Л   ля.</a:t>
            </a:r>
          </a:p>
        </p:txBody>
      </p:sp>
      <p:sp>
        <p:nvSpPr>
          <p:cNvPr id="27653" name="WordArt 5"/>
          <p:cNvSpPr>
            <a:spLocks noChangeArrowheads="1" noChangeShapeType="1" noTextEdit="1"/>
          </p:cNvSpPr>
          <p:nvPr/>
        </p:nvSpPr>
        <p:spPr bwMode="auto">
          <a:xfrm>
            <a:off x="7092950" y="2997200"/>
            <a:ext cx="431800" cy="720725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48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FF"/>
                </a:solidFill>
                <a:latin typeface="Comic Sans MS"/>
              </a:rPr>
              <a:t>ё</a:t>
            </a:r>
          </a:p>
        </p:txBody>
      </p:sp>
      <p:pic>
        <p:nvPicPr>
          <p:cNvPr id="27654" name="Picture 6" descr="pic2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788" y="476250"/>
            <a:ext cx="1262062" cy="2663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7666" name="Group 18"/>
          <p:cNvGrpSpPr>
            <a:grpSpLocks/>
          </p:cNvGrpSpPr>
          <p:nvPr/>
        </p:nvGrpSpPr>
        <p:grpSpPr bwMode="auto">
          <a:xfrm>
            <a:off x="1258888" y="4303713"/>
            <a:ext cx="1512887" cy="1141412"/>
            <a:chOff x="793" y="2711"/>
            <a:chExt cx="953" cy="719"/>
          </a:xfrm>
        </p:grpSpPr>
        <p:pic>
          <p:nvPicPr>
            <p:cNvPr id="27655" name="Picture 7" descr="р">
              <a:hlinkClick r:id="rId3" action="ppaction://hlinksldjump"/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93" y="2711"/>
              <a:ext cx="952" cy="71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7656" name="Text Box 8">
              <a:hlinkClick r:id="rId3" action="ppaction://hlinksldjump"/>
            </p:cNvPr>
            <p:cNvSpPr txBox="1">
              <a:spLocks noChangeArrowheads="1"/>
            </p:cNvSpPr>
            <p:nvPr/>
          </p:nvSpPr>
          <p:spPr bwMode="auto">
            <a:xfrm>
              <a:off x="793" y="2795"/>
              <a:ext cx="953" cy="5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US" sz="4800">
                  <a:solidFill>
                    <a:srgbClr val="FF0000"/>
                  </a:solidFill>
                  <a:latin typeface="Comic Sans MS" pitchFamily="66" charset="0"/>
                </a:rPr>
                <a:t>[</a:t>
              </a:r>
              <a:r>
                <a:rPr lang="ru-RU" sz="4800">
                  <a:solidFill>
                    <a:srgbClr val="FF0000"/>
                  </a:solidFill>
                  <a:latin typeface="Comic Sans MS" pitchFamily="66" charset="0"/>
                </a:rPr>
                <a:t>й</a:t>
              </a:r>
              <a:r>
                <a:rPr lang="en-US" sz="4800">
                  <a:solidFill>
                    <a:srgbClr val="FF0000"/>
                  </a:solidFill>
                  <a:latin typeface="Comic Sans MS" pitchFamily="66" charset="0"/>
                </a:rPr>
                <a:t>’</a:t>
              </a:r>
              <a:r>
                <a:rPr lang="ru-RU" sz="4800">
                  <a:solidFill>
                    <a:srgbClr val="FF0000"/>
                  </a:solidFill>
                  <a:latin typeface="Comic Sans MS" pitchFamily="66" charset="0"/>
                </a:rPr>
                <a:t>ё</a:t>
              </a:r>
              <a:r>
                <a:rPr lang="en-US" sz="4800">
                  <a:solidFill>
                    <a:srgbClr val="FF0000"/>
                  </a:solidFill>
                  <a:latin typeface="Comic Sans MS" pitchFamily="66" charset="0"/>
                </a:rPr>
                <a:t>]</a:t>
              </a:r>
              <a:endParaRPr lang="ru-RU" sz="4800">
                <a:solidFill>
                  <a:srgbClr val="FF0000"/>
                </a:solidFill>
                <a:latin typeface="Comic Sans MS" pitchFamily="66" charset="0"/>
              </a:endParaRPr>
            </a:p>
          </p:txBody>
        </p:sp>
      </p:grpSp>
      <p:grpSp>
        <p:nvGrpSpPr>
          <p:cNvPr id="27657" name="Group 9"/>
          <p:cNvGrpSpPr>
            <a:grpSpLocks/>
          </p:cNvGrpSpPr>
          <p:nvPr/>
        </p:nvGrpSpPr>
        <p:grpSpPr bwMode="auto">
          <a:xfrm>
            <a:off x="3132138" y="4292600"/>
            <a:ext cx="1511300" cy="1141413"/>
            <a:chOff x="1973" y="2704"/>
            <a:chExt cx="952" cy="719"/>
          </a:xfrm>
        </p:grpSpPr>
        <p:pic>
          <p:nvPicPr>
            <p:cNvPr id="27658" name="Picture 10" descr="р">
              <a:hlinkClick r:id="rId5" action="ppaction://hlinksldjump"/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73" y="2704"/>
              <a:ext cx="952" cy="71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7659" name="Text Box 11">
              <a:hlinkClick r:id="rId5" action="ppaction://hlinksldjump"/>
            </p:cNvPr>
            <p:cNvSpPr txBox="1">
              <a:spLocks noChangeArrowheads="1"/>
            </p:cNvSpPr>
            <p:nvPr/>
          </p:nvSpPr>
          <p:spPr bwMode="auto">
            <a:xfrm>
              <a:off x="2109" y="2820"/>
              <a:ext cx="635" cy="5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US" sz="4800">
                  <a:solidFill>
                    <a:srgbClr val="FF0000"/>
                  </a:solidFill>
                  <a:latin typeface="Comic Sans MS" pitchFamily="66" charset="0"/>
                </a:rPr>
                <a:t>[</a:t>
              </a:r>
              <a:r>
                <a:rPr lang="ru-RU" sz="4800">
                  <a:solidFill>
                    <a:srgbClr val="FF0000"/>
                  </a:solidFill>
                  <a:latin typeface="Comic Sans MS" pitchFamily="66" charset="0"/>
                </a:rPr>
                <a:t>о</a:t>
              </a:r>
              <a:r>
                <a:rPr lang="en-US" sz="4800">
                  <a:solidFill>
                    <a:srgbClr val="FF0000"/>
                  </a:solidFill>
                  <a:latin typeface="Comic Sans MS" pitchFamily="66" charset="0"/>
                </a:rPr>
                <a:t>]</a:t>
              </a:r>
              <a:endParaRPr lang="ru-RU" sz="4800">
                <a:solidFill>
                  <a:srgbClr val="FF0000"/>
                </a:solidFill>
                <a:latin typeface="Comic Sans MS" pitchFamily="66" charset="0"/>
              </a:endParaRPr>
            </a:p>
          </p:txBody>
        </p:sp>
      </p:grpSp>
      <p:grpSp>
        <p:nvGrpSpPr>
          <p:cNvPr id="27660" name="Group 12"/>
          <p:cNvGrpSpPr>
            <a:grpSpLocks/>
          </p:cNvGrpSpPr>
          <p:nvPr/>
        </p:nvGrpSpPr>
        <p:grpSpPr bwMode="auto">
          <a:xfrm>
            <a:off x="5002213" y="4292600"/>
            <a:ext cx="1514475" cy="1141413"/>
            <a:chOff x="3288" y="2704"/>
            <a:chExt cx="954" cy="719"/>
          </a:xfrm>
        </p:grpSpPr>
        <p:pic>
          <p:nvPicPr>
            <p:cNvPr id="27661" name="Picture 13" descr="р">
              <a:hlinkClick r:id="rId6" action="ppaction://hlinksldjump"/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88" y="2704"/>
              <a:ext cx="952" cy="71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7662" name="Text Box 14">
              <a:hlinkClick r:id="rId6" action="ppaction://hlinksldjump"/>
            </p:cNvPr>
            <p:cNvSpPr txBox="1">
              <a:spLocks noChangeArrowheads="1"/>
            </p:cNvSpPr>
            <p:nvPr/>
          </p:nvSpPr>
          <p:spPr bwMode="auto">
            <a:xfrm>
              <a:off x="3289" y="2795"/>
              <a:ext cx="953" cy="5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US" sz="4800">
                  <a:solidFill>
                    <a:srgbClr val="FF0000"/>
                  </a:solidFill>
                  <a:latin typeface="Comic Sans MS" pitchFamily="66" charset="0"/>
                </a:rPr>
                <a:t>[</a:t>
              </a:r>
              <a:r>
                <a:rPr lang="ru-RU" sz="4800">
                  <a:solidFill>
                    <a:srgbClr val="FF0000"/>
                  </a:solidFill>
                  <a:latin typeface="Comic Sans MS" pitchFamily="66" charset="0"/>
                </a:rPr>
                <a:t>й</a:t>
              </a:r>
              <a:r>
                <a:rPr lang="en-US" sz="4800">
                  <a:solidFill>
                    <a:srgbClr val="FF0000"/>
                  </a:solidFill>
                  <a:latin typeface="Comic Sans MS" pitchFamily="66" charset="0"/>
                </a:rPr>
                <a:t>’</a:t>
              </a:r>
              <a:r>
                <a:rPr lang="ru-RU" sz="4800">
                  <a:solidFill>
                    <a:srgbClr val="FF0000"/>
                  </a:solidFill>
                  <a:latin typeface="Comic Sans MS" pitchFamily="66" charset="0"/>
                </a:rPr>
                <a:t>о</a:t>
              </a:r>
              <a:r>
                <a:rPr lang="en-US" sz="4800">
                  <a:solidFill>
                    <a:srgbClr val="FF0000"/>
                  </a:solidFill>
                  <a:latin typeface="Comic Sans MS" pitchFamily="66" charset="0"/>
                </a:rPr>
                <a:t>]</a:t>
              </a:r>
              <a:endParaRPr lang="ru-RU" sz="4800">
                <a:solidFill>
                  <a:srgbClr val="FF0000"/>
                </a:solidFill>
                <a:latin typeface="Comic Sans MS" pitchFamily="66" charset="0"/>
              </a:endParaRPr>
            </a:p>
          </p:txBody>
        </p:sp>
      </p:grpSp>
      <p:grpSp>
        <p:nvGrpSpPr>
          <p:cNvPr id="27663" name="Group 15"/>
          <p:cNvGrpSpPr>
            <a:grpSpLocks/>
          </p:cNvGrpSpPr>
          <p:nvPr/>
        </p:nvGrpSpPr>
        <p:grpSpPr bwMode="auto">
          <a:xfrm>
            <a:off x="6875463" y="4294188"/>
            <a:ext cx="1511300" cy="1141412"/>
            <a:chOff x="4468" y="2705"/>
            <a:chExt cx="952" cy="719"/>
          </a:xfrm>
        </p:grpSpPr>
        <p:pic>
          <p:nvPicPr>
            <p:cNvPr id="27664" name="Picture 16" descr="р">
              <a:hlinkClick r:id="rId3" action="ppaction://hlinksldjump"/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68" y="2705"/>
              <a:ext cx="952" cy="71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7665" name="Text Box 17">
              <a:hlinkClick r:id="rId3" action="ppaction://hlinksldjump"/>
            </p:cNvPr>
            <p:cNvSpPr txBox="1">
              <a:spLocks noChangeArrowheads="1"/>
            </p:cNvSpPr>
            <p:nvPr/>
          </p:nvSpPr>
          <p:spPr bwMode="auto">
            <a:xfrm>
              <a:off x="4604" y="2795"/>
              <a:ext cx="681" cy="5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US" sz="4800">
                  <a:solidFill>
                    <a:srgbClr val="FF0000"/>
                  </a:solidFill>
                  <a:latin typeface="Comic Sans MS" pitchFamily="66" charset="0"/>
                </a:rPr>
                <a:t>[</a:t>
              </a:r>
              <a:r>
                <a:rPr lang="ru-RU" sz="4800">
                  <a:solidFill>
                    <a:srgbClr val="FF0000"/>
                  </a:solidFill>
                  <a:latin typeface="Comic Sans MS" pitchFamily="66" charset="0"/>
                </a:rPr>
                <a:t>ё</a:t>
              </a:r>
              <a:r>
                <a:rPr lang="en-US" sz="4800">
                  <a:solidFill>
                    <a:srgbClr val="FF0000"/>
                  </a:solidFill>
                  <a:latin typeface="Comic Sans MS" pitchFamily="66" charset="0"/>
                </a:rPr>
                <a:t>]</a:t>
              </a:r>
              <a:endParaRPr lang="ru-RU" sz="4800">
                <a:solidFill>
                  <a:srgbClr val="FF0000"/>
                </a:solidFill>
                <a:latin typeface="Comic Sans MS" pitchFamily="66" charset="0"/>
              </a:endParaRPr>
            </a:p>
          </p:txBody>
        </p:sp>
      </p:grp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7" name="WordArt 5"/>
          <p:cNvSpPr>
            <a:spLocks noChangeArrowheads="1" noChangeShapeType="1" noTextEdit="1"/>
          </p:cNvSpPr>
          <p:nvPr/>
        </p:nvSpPr>
        <p:spPr bwMode="auto">
          <a:xfrm>
            <a:off x="1042988" y="868363"/>
            <a:ext cx="7632700" cy="1728787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40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8000"/>
                </a:solidFill>
                <a:latin typeface="Comic Sans MS"/>
              </a:rPr>
              <a:t>Лёля сд   лана из льна.</a:t>
            </a:r>
          </a:p>
          <a:p>
            <a:pPr algn="ctr"/>
            <a:r>
              <a:rPr lang="ru-RU" sz="40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8000"/>
                </a:solidFill>
                <a:latin typeface="Comic Sans MS"/>
              </a:rPr>
              <a:t>Лиле дорога она!</a:t>
            </a:r>
          </a:p>
        </p:txBody>
      </p:sp>
      <p:sp>
        <p:nvSpPr>
          <p:cNvPr id="28678" name="WordArt 6"/>
          <p:cNvSpPr>
            <a:spLocks noChangeArrowheads="1" noChangeShapeType="1" noTextEdit="1"/>
          </p:cNvSpPr>
          <p:nvPr/>
        </p:nvSpPr>
        <p:spPr bwMode="auto">
          <a:xfrm>
            <a:off x="3779838" y="941388"/>
            <a:ext cx="431800" cy="503237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48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FF"/>
                </a:solidFill>
                <a:latin typeface="Comic Sans MS"/>
              </a:rPr>
              <a:t>е</a:t>
            </a:r>
          </a:p>
        </p:txBody>
      </p:sp>
      <p:pic>
        <p:nvPicPr>
          <p:cNvPr id="28679" name="Picture 7" descr="pic2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213" y="1557338"/>
            <a:ext cx="1262062" cy="2663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8692" name="Group 20"/>
          <p:cNvGrpSpPr>
            <a:grpSpLocks/>
          </p:cNvGrpSpPr>
          <p:nvPr/>
        </p:nvGrpSpPr>
        <p:grpSpPr bwMode="auto">
          <a:xfrm>
            <a:off x="1187450" y="4303713"/>
            <a:ext cx="1511300" cy="1141412"/>
            <a:chOff x="930" y="2711"/>
            <a:chExt cx="952" cy="719"/>
          </a:xfrm>
        </p:grpSpPr>
        <p:pic>
          <p:nvPicPr>
            <p:cNvPr id="28693" name="Picture 21" descr="р">
              <a:hlinkClick r:id="rId3" action="ppaction://hlinksldjump"/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30" y="2711"/>
              <a:ext cx="952" cy="71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8694" name="Text Box 22">
              <a:hlinkClick r:id="rId3" action="ppaction://hlinksldjump"/>
            </p:cNvPr>
            <p:cNvSpPr txBox="1">
              <a:spLocks noChangeArrowheads="1"/>
            </p:cNvSpPr>
            <p:nvPr/>
          </p:nvSpPr>
          <p:spPr bwMode="auto">
            <a:xfrm>
              <a:off x="1157" y="2795"/>
              <a:ext cx="681" cy="5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US" sz="4800">
                  <a:solidFill>
                    <a:srgbClr val="FF0000"/>
                  </a:solidFill>
                  <a:latin typeface="Comic Sans MS" pitchFamily="66" charset="0"/>
                </a:rPr>
                <a:t>[</a:t>
              </a:r>
              <a:r>
                <a:rPr lang="ru-RU" sz="4800">
                  <a:solidFill>
                    <a:srgbClr val="FF0000"/>
                  </a:solidFill>
                  <a:latin typeface="Comic Sans MS" pitchFamily="66" charset="0"/>
                </a:rPr>
                <a:t>е</a:t>
              </a:r>
              <a:r>
                <a:rPr lang="en-US" sz="4800">
                  <a:solidFill>
                    <a:srgbClr val="FF0000"/>
                  </a:solidFill>
                  <a:latin typeface="Comic Sans MS" pitchFamily="66" charset="0"/>
                </a:rPr>
                <a:t>]</a:t>
              </a:r>
              <a:endParaRPr lang="ru-RU" sz="4800">
                <a:solidFill>
                  <a:srgbClr val="FF0000"/>
                </a:solidFill>
                <a:latin typeface="Comic Sans MS" pitchFamily="66" charset="0"/>
              </a:endParaRPr>
            </a:p>
          </p:txBody>
        </p:sp>
      </p:grpSp>
      <p:grpSp>
        <p:nvGrpSpPr>
          <p:cNvPr id="28695" name="Group 23"/>
          <p:cNvGrpSpPr>
            <a:grpSpLocks/>
          </p:cNvGrpSpPr>
          <p:nvPr/>
        </p:nvGrpSpPr>
        <p:grpSpPr bwMode="auto">
          <a:xfrm>
            <a:off x="3059113" y="4292600"/>
            <a:ext cx="1584325" cy="1141413"/>
            <a:chOff x="2109" y="2704"/>
            <a:chExt cx="998" cy="719"/>
          </a:xfrm>
        </p:grpSpPr>
        <p:pic>
          <p:nvPicPr>
            <p:cNvPr id="28696" name="Picture 24" descr="р">
              <a:hlinkClick r:id="rId5" action="ppaction://hlinksldjump"/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09" y="2704"/>
              <a:ext cx="952" cy="71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8697" name="Text Box 25">
              <a:hlinkClick r:id="rId5" action="ppaction://hlinksldjump"/>
            </p:cNvPr>
            <p:cNvSpPr txBox="1">
              <a:spLocks noChangeArrowheads="1"/>
            </p:cNvSpPr>
            <p:nvPr/>
          </p:nvSpPr>
          <p:spPr bwMode="auto">
            <a:xfrm>
              <a:off x="2154" y="2820"/>
              <a:ext cx="953" cy="5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US" sz="4800">
                  <a:solidFill>
                    <a:srgbClr val="FF0000"/>
                  </a:solidFill>
                  <a:latin typeface="Comic Sans MS" pitchFamily="66" charset="0"/>
                </a:rPr>
                <a:t>[</a:t>
              </a:r>
              <a:r>
                <a:rPr lang="ru-RU" sz="4800">
                  <a:solidFill>
                    <a:srgbClr val="FF0000"/>
                  </a:solidFill>
                  <a:latin typeface="Comic Sans MS" pitchFamily="66" charset="0"/>
                </a:rPr>
                <a:t>й</a:t>
              </a:r>
              <a:r>
                <a:rPr lang="en-US" sz="4800">
                  <a:solidFill>
                    <a:srgbClr val="FF0000"/>
                  </a:solidFill>
                  <a:latin typeface="Comic Sans MS" pitchFamily="66" charset="0"/>
                </a:rPr>
                <a:t>’</a:t>
              </a:r>
              <a:r>
                <a:rPr lang="ru-RU" sz="4800">
                  <a:solidFill>
                    <a:srgbClr val="FF0000"/>
                  </a:solidFill>
                  <a:latin typeface="Comic Sans MS" pitchFamily="66" charset="0"/>
                </a:rPr>
                <a:t>э</a:t>
              </a:r>
              <a:r>
                <a:rPr lang="en-US" sz="4800">
                  <a:solidFill>
                    <a:srgbClr val="FF0000"/>
                  </a:solidFill>
                  <a:latin typeface="Comic Sans MS" pitchFamily="66" charset="0"/>
                </a:rPr>
                <a:t>]</a:t>
              </a:r>
              <a:endParaRPr lang="ru-RU" sz="4800">
                <a:solidFill>
                  <a:srgbClr val="FF0000"/>
                </a:solidFill>
                <a:latin typeface="Comic Sans MS" pitchFamily="66" charset="0"/>
              </a:endParaRPr>
            </a:p>
          </p:txBody>
        </p:sp>
      </p:grpSp>
      <p:grpSp>
        <p:nvGrpSpPr>
          <p:cNvPr id="28698" name="Group 26"/>
          <p:cNvGrpSpPr>
            <a:grpSpLocks/>
          </p:cNvGrpSpPr>
          <p:nvPr/>
        </p:nvGrpSpPr>
        <p:grpSpPr bwMode="auto">
          <a:xfrm>
            <a:off x="4930775" y="4292600"/>
            <a:ext cx="1514475" cy="1141413"/>
            <a:chOff x="3288" y="2704"/>
            <a:chExt cx="954" cy="719"/>
          </a:xfrm>
        </p:grpSpPr>
        <p:pic>
          <p:nvPicPr>
            <p:cNvPr id="28699" name="Picture 27" descr="р">
              <a:hlinkClick r:id="rId3" action="ppaction://hlinksldjump"/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88" y="2704"/>
              <a:ext cx="952" cy="71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8700" name="Text Box 28">
              <a:hlinkClick r:id="rId3" action="ppaction://hlinksldjump"/>
            </p:cNvPr>
            <p:cNvSpPr txBox="1">
              <a:spLocks noChangeArrowheads="1"/>
            </p:cNvSpPr>
            <p:nvPr/>
          </p:nvSpPr>
          <p:spPr bwMode="auto">
            <a:xfrm>
              <a:off x="3289" y="2795"/>
              <a:ext cx="953" cy="5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US" sz="4800">
                  <a:solidFill>
                    <a:srgbClr val="FF0000"/>
                  </a:solidFill>
                  <a:latin typeface="Comic Sans MS" pitchFamily="66" charset="0"/>
                </a:rPr>
                <a:t>[</a:t>
              </a:r>
              <a:r>
                <a:rPr lang="ru-RU" sz="4800">
                  <a:solidFill>
                    <a:srgbClr val="FF0000"/>
                  </a:solidFill>
                  <a:latin typeface="Comic Sans MS" pitchFamily="66" charset="0"/>
                </a:rPr>
                <a:t>й</a:t>
              </a:r>
              <a:r>
                <a:rPr lang="en-US" sz="4800">
                  <a:solidFill>
                    <a:srgbClr val="FF0000"/>
                  </a:solidFill>
                  <a:latin typeface="Comic Sans MS" pitchFamily="66" charset="0"/>
                </a:rPr>
                <a:t>’</a:t>
              </a:r>
              <a:r>
                <a:rPr lang="ru-RU" sz="4800">
                  <a:solidFill>
                    <a:srgbClr val="FF0000"/>
                  </a:solidFill>
                  <a:latin typeface="Comic Sans MS" pitchFamily="66" charset="0"/>
                </a:rPr>
                <a:t>е</a:t>
              </a:r>
              <a:r>
                <a:rPr lang="en-US" sz="4800">
                  <a:solidFill>
                    <a:srgbClr val="FF0000"/>
                  </a:solidFill>
                  <a:latin typeface="Comic Sans MS" pitchFamily="66" charset="0"/>
                </a:rPr>
                <a:t>]</a:t>
              </a:r>
              <a:endParaRPr lang="ru-RU" sz="4800">
                <a:solidFill>
                  <a:srgbClr val="FF0000"/>
                </a:solidFill>
                <a:latin typeface="Comic Sans MS" pitchFamily="66" charset="0"/>
              </a:endParaRPr>
            </a:p>
          </p:txBody>
        </p:sp>
      </p:grpSp>
      <p:grpSp>
        <p:nvGrpSpPr>
          <p:cNvPr id="28701" name="Group 29"/>
          <p:cNvGrpSpPr>
            <a:grpSpLocks/>
          </p:cNvGrpSpPr>
          <p:nvPr/>
        </p:nvGrpSpPr>
        <p:grpSpPr bwMode="auto">
          <a:xfrm>
            <a:off x="6804025" y="4294188"/>
            <a:ext cx="1511300" cy="1141412"/>
            <a:chOff x="4468" y="2705"/>
            <a:chExt cx="952" cy="719"/>
          </a:xfrm>
        </p:grpSpPr>
        <p:pic>
          <p:nvPicPr>
            <p:cNvPr id="28702" name="Picture 30" descr="р">
              <a:hlinkClick r:id="rId6" action="ppaction://hlinksldjump"/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68" y="2705"/>
              <a:ext cx="952" cy="71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8703" name="Text Box 31">
              <a:hlinkClick r:id="rId6" action="ppaction://hlinksldjump"/>
            </p:cNvPr>
            <p:cNvSpPr txBox="1">
              <a:spLocks noChangeArrowheads="1"/>
            </p:cNvSpPr>
            <p:nvPr/>
          </p:nvSpPr>
          <p:spPr bwMode="auto">
            <a:xfrm>
              <a:off x="4604" y="2795"/>
              <a:ext cx="681" cy="5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US" sz="4800">
                  <a:solidFill>
                    <a:srgbClr val="FF0000"/>
                  </a:solidFill>
                  <a:latin typeface="Comic Sans MS" pitchFamily="66" charset="0"/>
                </a:rPr>
                <a:t>[</a:t>
              </a:r>
              <a:r>
                <a:rPr lang="ru-RU" sz="4800">
                  <a:solidFill>
                    <a:srgbClr val="FF0000"/>
                  </a:solidFill>
                  <a:latin typeface="Comic Sans MS" pitchFamily="66" charset="0"/>
                </a:rPr>
                <a:t>э</a:t>
              </a:r>
              <a:r>
                <a:rPr lang="en-US" sz="4800">
                  <a:solidFill>
                    <a:srgbClr val="FF0000"/>
                  </a:solidFill>
                  <a:latin typeface="Comic Sans MS" pitchFamily="66" charset="0"/>
                </a:rPr>
                <a:t>]</a:t>
              </a:r>
              <a:endParaRPr lang="ru-RU" sz="4800">
                <a:solidFill>
                  <a:srgbClr val="FF0000"/>
                </a:solidFill>
                <a:latin typeface="Comic Sans MS" pitchFamily="66" charset="0"/>
              </a:endParaRPr>
            </a:p>
          </p:txBody>
        </p:sp>
      </p:grp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4" name="WordArt 4"/>
          <p:cNvSpPr>
            <a:spLocks noChangeArrowheads="1" noChangeShapeType="1" noTextEdit="1"/>
          </p:cNvSpPr>
          <p:nvPr/>
        </p:nvSpPr>
        <p:spPr bwMode="auto">
          <a:xfrm>
            <a:off x="1042988" y="2490788"/>
            <a:ext cx="7273925" cy="720725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40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8000"/>
                </a:solidFill>
                <a:latin typeface="Comic Sans MS"/>
              </a:rPr>
              <a:t>И кл  кса чёрная, как жук,</a:t>
            </a:r>
          </a:p>
        </p:txBody>
      </p:sp>
      <p:sp>
        <p:nvSpPr>
          <p:cNvPr id="5125" name="WordArt 5"/>
          <p:cNvSpPr>
            <a:spLocks noChangeArrowheads="1" noChangeShapeType="1" noTextEdit="1"/>
          </p:cNvSpPr>
          <p:nvPr/>
        </p:nvSpPr>
        <p:spPr bwMode="auto">
          <a:xfrm>
            <a:off x="971550" y="3355975"/>
            <a:ext cx="7273925" cy="720725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40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8000"/>
                </a:solidFill>
                <a:latin typeface="Comic Sans MS"/>
              </a:rPr>
              <a:t>С конца пера сползает вдруг!</a:t>
            </a:r>
          </a:p>
        </p:txBody>
      </p:sp>
      <p:sp>
        <p:nvSpPr>
          <p:cNvPr id="5126" name="WordArt 6"/>
          <p:cNvSpPr>
            <a:spLocks noChangeArrowheads="1" noChangeShapeType="1" noTextEdit="1"/>
          </p:cNvSpPr>
          <p:nvPr/>
        </p:nvSpPr>
        <p:spPr bwMode="auto">
          <a:xfrm>
            <a:off x="2339975" y="2563813"/>
            <a:ext cx="287338" cy="433387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48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FF"/>
                </a:solidFill>
                <a:latin typeface="Comic Sans MS"/>
              </a:rPr>
              <a:t>я</a:t>
            </a:r>
          </a:p>
        </p:txBody>
      </p:sp>
      <p:pic>
        <p:nvPicPr>
          <p:cNvPr id="5128" name="Picture 8" descr="сло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2500" y="474663"/>
            <a:ext cx="2232025" cy="2092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140" name="Group 20"/>
          <p:cNvGrpSpPr>
            <a:grpSpLocks/>
          </p:cNvGrpSpPr>
          <p:nvPr/>
        </p:nvGrpSpPr>
        <p:grpSpPr bwMode="auto">
          <a:xfrm>
            <a:off x="971550" y="4232275"/>
            <a:ext cx="1512888" cy="1141413"/>
            <a:chOff x="612" y="2666"/>
            <a:chExt cx="953" cy="719"/>
          </a:xfrm>
        </p:grpSpPr>
        <p:pic>
          <p:nvPicPr>
            <p:cNvPr id="5129" name="Picture 9" descr="р">
              <a:hlinkClick r:id="rId3" action="ppaction://hlinksldjump"/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2" y="2666"/>
              <a:ext cx="952" cy="71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130" name="Text Box 10">
              <a:hlinkClick r:id="rId3" action="ppaction://hlinksldjump"/>
            </p:cNvPr>
            <p:cNvSpPr txBox="1">
              <a:spLocks noChangeArrowheads="1"/>
            </p:cNvSpPr>
            <p:nvPr/>
          </p:nvSpPr>
          <p:spPr bwMode="auto">
            <a:xfrm>
              <a:off x="612" y="2750"/>
              <a:ext cx="953" cy="5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US" sz="4800">
                  <a:solidFill>
                    <a:srgbClr val="FF0000"/>
                  </a:solidFill>
                  <a:latin typeface="Comic Sans MS" pitchFamily="66" charset="0"/>
                </a:rPr>
                <a:t>[</a:t>
              </a:r>
              <a:r>
                <a:rPr lang="ru-RU" sz="4800">
                  <a:solidFill>
                    <a:srgbClr val="FF0000"/>
                  </a:solidFill>
                  <a:latin typeface="Comic Sans MS" pitchFamily="66" charset="0"/>
                </a:rPr>
                <a:t>й</a:t>
              </a:r>
              <a:r>
                <a:rPr lang="en-US" sz="4800">
                  <a:solidFill>
                    <a:srgbClr val="FF0000"/>
                  </a:solidFill>
                  <a:latin typeface="Comic Sans MS" pitchFamily="66" charset="0"/>
                </a:rPr>
                <a:t>’</a:t>
              </a:r>
              <a:r>
                <a:rPr lang="ru-RU" sz="4800">
                  <a:solidFill>
                    <a:srgbClr val="FF0000"/>
                  </a:solidFill>
                  <a:latin typeface="Comic Sans MS" pitchFamily="66" charset="0"/>
                </a:rPr>
                <a:t>я</a:t>
              </a:r>
              <a:r>
                <a:rPr lang="en-US" sz="4800">
                  <a:solidFill>
                    <a:srgbClr val="FF0000"/>
                  </a:solidFill>
                  <a:latin typeface="Comic Sans MS" pitchFamily="66" charset="0"/>
                </a:rPr>
                <a:t>]</a:t>
              </a:r>
              <a:endParaRPr lang="ru-RU" sz="4800">
                <a:solidFill>
                  <a:srgbClr val="FF0000"/>
                </a:solidFill>
                <a:latin typeface="Comic Sans MS" pitchFamily="66" charset="0"/>
              </a:endParaRPr>
            </a:p>
          </p:txBody>
        </p:sp>
      </p:grpSp>
      <p:grpSp>
        <p:nvGrpSpPr>
          <p:cNvPr id="5131" name="Group 11"/>
          <p:cNvGrpSpPr>
            <a:grpSpLocks/>
          </p:cNvGrpSpPr>
          <p:nvPr/>
        </p:nvGrpSpPr>
        <p:grpSpPr bwMode="auto">
          <a:xfrm>
            <a:off x="2844800" y="4221163"/>
            <a:ext cx="1511300" cy="1141412"/>
            <a:chOff x="1973" y="2704"/>
            <a:chExt cx="952" cy="719"/>
          </a:xfrm>
        </p:grpSpPr>
        <p:pic>
          <p:nvPicPr>
            <p:cNvPr id="5132" name="Picture 12" descr="р">
              <a:hlinkClick r:id="rId5" action="ppaction://hlinksldjump"/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73" y="2704"/>
              <a:ext cx="952" cy="71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133" name="Text Box 13">
              <a:hlinkClick r:id="rId5" action="ppaction://hlinksldjump"/>
            </p:cNvPr>
            <p:cNvSpPr txBox="1">
              <a:spLocks noChangeArrowheads="1"/>
            </p:cNvSpPr>
            <p:nvPr/>
          </p:nvSpPr>
          <p:spPr bwMode="auto">
            <a:xfrm>
              <a:off x="2109" y="2820"/>
              <a:ext cx="635" cy="5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US" sz="4800">
                  <a:solidFill>
                    <a:srgbClr val="FF0000"/>
                  </a:solidFill>
                  <a:latin typeface="Comic Sans MS" pitchFamily="66" charset="0"/>
                </a:rPr>
                <a:t>[</a:t>
              </a:r>
              <a:r>
                <a:rPr lang="ru-RU" sz="4800">
                  <a:solidFill>
                    <a:srgbClr val="FF0000"/>
                  </a:solidFill>
                  <a:latin typeface="Comic Sans MS" pitchFamily="66" charset="0"/>
                </a:rPr>
                <a:t>а</a:t>
              </a:r>
              <a:r>
                <a:rPr lang="en-US" sz="4800">
                  <a:solidFill>
                    <a:srgbClr val="FF0000"/>
                  </a:solidFill>
                  <a:latin typeface="Comic Sans MS" pitchFamily="66" charset="0"/>
                </a:rPr>
                <a:t>]</a:t>
              </a:r>
              <a:endParaRPr lang="ru-RU" sz="4800">
                <a:solidFill>
                  <a:srgbClr val="FF0000"/>
                </a:solidFill>
                <a:latin typeface="Comic Sans MS" pitchFamily="66" charset="0"/>
              </a:endParaRPr>
            </a:p>
          </p:txBody>
        </p:sp>
      </p:grpSp>
      <p:grpSp>
        <p:nvGrpSpPr>
          <p:cNvPr id="5134" name="Group 14"/>
          <p:cNvGrpSpPr>
            <a:grpSpLocks/>
          </p:cNvGrpSpPr>
          <p:nvPr/>
        </p:nvGrpSpPr>
        <p:grpSpPr bwMode="auto">
          <a:xfrm>
            <a:off x="4714875" y="4221163"/>
            <a:ext cx="1514475" cy="1141412"/>
            <a:chOff x="3288" y="2704"/>
            <a:chExt cx="954" cy="719"/>
          </a:xfrm>
        </p:grpSpPr>
        <p:pic>
          <p:nvPicPr>
            <p:cNvPr id="5135" name="Picture 15" descr="р">
              <a:hlinkClick r:id="rId6" action="ppaction://hlinksldjump"/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88" y="2704"/>
              <a:ext cx="952" cy="71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136" name="Text Box 16">
              <a:hlinkClick r:id="rId6" action="ppaction://hlinksldjump"/>
            </p:cNvPr>
            <p:cNvSpPr txBox="1">
              <a:spLocks noChangeArrowheads="1"/>
            </p:cNvSpPr>
            <p:nvPr/>
          </p:nvSpPr>
          <p:spPr bwMode="auto">
            <a:xfrm>
              <a:off x="3289" y="2795"/>
              <a:ext cx="953" cy="5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US" sz="4800">
                  <a:solidFill>
                    <a:srgbClr val="FF0000"/>
                  </a:solidFill>
                  <a:latin typeface="Comic Sans MS" pitchFamily="66" charset="0"/>
                </a:rPr>
                <a:t>[</a:t>
              </a:r>
              <a:r>
                <a:rPr lang="ru-RU" sz="4800">
                  <a:solidFill>
                    <a:srgbClr val="FF0000"/>
                  </a:solidFill>
                  <a:latin typeface="Comic Sans MS" pitchFamily="66" charset="0"/>
                </a:rPr>
                <a:t>й</a:t>
              </a:r>
              <a:r>
                <a:rPr lang="en-US" sz="4800">
                  <a:solidFill>
                    <a:srgbClr val="FF0000"/>
                  </a:solidFill>
                  <a:latin typeface="Comic Sans MS" pitchFamily="66" charset="0"/>
                </a:rPr>
                <a:t>’</a:t>
              </a:r>
              <a:r>
                <a:rPr lang="ru-RU" sz="4800">
                  <a:solidFill>
                    <a:srgbClr val="FF0000"/>
                  </a:solidFill>
                  <a:latin typeface="Comic Sans MS" pitchFamily="66" charset="0"/>
                </a:rPr>
                <a:t>а</a:t>
              </a:r>
              <a:r>
                <a:rPr lang="en-US" sz="4800">
                  <a:solidFill>
                    <a:srgbClr val="FF0000"/>
                  </a:solidFill>
                  <a:latin typeface="Comic Sans MS" pitchFamily="66" charset="0"/>
                </a:rPr>
                <a:t>]</a:t>
              </a:r>
              <a:endParaRPr lang="ru-RU" sz="4800">
                <a:solidFill>
                  <a:srgbClr val="FF0000"/>
                </a:solidFill>
                <a:latin typeface="Comic Sans MS" pitchFamily="66" charset="0"/>
              </a:endParaRPr>
            </a:p>
          </p:txBody>
        </p:sp>
      </p:grpSp>
      <p:grpSp>
        <p:nvGrpSpPr>
          <p:cNvPr id="5137" name="Group 17"/>
          <p:cNvGrpSpPr>
            <a:grpSpLocks/>
          </p:cNvGrpSpPr>
          <p:nvPr/>
        </p:nvGrpSpPr>
        <p:grpSpPr bwMode="auto">
          <a:xfrm>
            <a:off x="6588125" y="4222750"/>
            <a:ext cx="1511300" cy="1141413"/>
            <a:chOff x="4468" y="2705"/>
            <a:chExt cx="952" cy="719"/>
          </a:xfrm>
        </p:grpSpPr>
        <p:pic>
          <p:nvPicPr>
            <p:cNvPr id="5138" name="Picture 18" descr="р">
              <a:hlinkClick r:id="rId3" action="ppaction://hlinksldjump"/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68" y="2705"/>
              <a:ext cx="952" cy="71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139" name="Text Box 19">
              <a:hlinkClick r:id="rId3" action="ppaction://hlinksldjump"/>
            </p:cNvPr>
            <p:cNvSpPr txBox="1">
              <a:spLocks noChangeArrowheads="1"/>
            </p:cNvSpPr>
            <p:nvPr/>
          </p:nvSpPr>
          <p:spPr bwMode="auto">
            <a:xfrm>
              <a:off x="4604" y="2795"/>
              <a:ext cx="681" cy="5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US" sz="4800">
                  <a:solidFill>
                    <a:srgbClr val="FF0000"/>
                  </a:solidFill>
                  <a:latin typeface="Comic Sans MS" pitchFamily="66" charset="0"/>
                </a:rPr>
                <a:t>[</a:t>
              </a:r>
              <a:r>
                <a:rPr lang="ru-RU" sz="4800">
                  <a:solidFill>
                    <a:srgbClr val="FF0000"/>
                  </a:solidFill>
                  <a:latin typeface="Comic Sans MS" pitchFamily="66" charset="0"/>
                </a:rPr>
                <a:t>я</a:t>
              </a:r>
              <a:r>
                <a:rPr lang="en-US" sz="4800">
                  <a:solidFill>
                    <a:srgbClr val="FF0000"/>
                  </a:solidFill>
                  <a:latin typeface="Comic Sans MS" pitchFamily="66" charset="0"/>
                </a:rPr>
                <a:t>]</a:t>
              </a:r>
              <a:endParaRPr lang="ru-RU" sz="4800">
                <a:solidFill>
                  <a:srgbClr val="FF0000"/>
                </a:solidFill>
                <a:latin typeface="Comic Sans MS" pitchFamily="66" charset="0"/>
              </a:endParaRPr>
            </a:p>
          </p:txBody>
        </p:sp>
      </p:grp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WordArt 4"/>
          <p:cNvSpPr>
            <a:spLocks noChangeArrowheads="1" noChangeShapeType="1" noTextEdit="1"/>
          </p:cNvSpPr>
          <p:nvPr/>
        </p:nvSpPr>
        <p:spPr bwMode="auto">
          <a:xfrm>
            <a:off x="6156325" y="2779713"/>
            <a:ext cx="431800" cy="576262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48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FF"/>
                </a:solidFill>
                <a:latin typeface="Comic Sans MS"/>
              </a:rPr>
              <a:t>ё</a:t>
            </a:r>
          </a:p>
        </p:txBody>
      </p:sp>
      <p:pic>
        <p:nvPicPr>
          <p:cNvPr id="6149" name="Picture 5" descr="матрешк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575" y="476250"/>
            <a:ext cx="1643063" cy="2593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150" name="WordArt 6"/>
          <p:cNvSpPr>
            <a:spLocks noChangeArrowheads="1" noChangeShapeType="1" noTextEdit="1"/>
          </p:cNvSpPr>
          <p:nvPr/>
        </p:nvSpPr>
        <p:spPr bwMode="auto">
          <a:xfrm>
            <a:off x="1116013" y="2849563"/>
            <a:ext cx="7632700" cy="722312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40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8000"/>
                </a:solidFill>
                <a:latin typeface="Comic Sans MS"/>
              </a:rPr>
              <a:t>У Маши - матр   шки - </a:t>
            </a:r>
          </a:p>
        </p:txBody>
      </p:sp>
      <p:sp>
        <p:nvSpPr>
          <p:cNvPr id="6151" name="WordArt 7"/>
          <p:cNvSpPr>
            <a:spLocks noChangeArrowheads="1" noChangeShapeType="1" noTextEdit="1"/>
          </p:cNvSpPr>
          <p:nvPr/>
        </p:nvSpPr>
        <p:spPr bwMode="auto">
          <a:xfrm>
            <a:off x="1042988" y="3571875"/>
            <a:ext cx="6048375" cy="720725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40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8000"/>
                </a:solidFill>
                <a:latin typeface="Comic Sans MS"/>
              </a:rPr>
              <a:t>Орешков мешок.</a:t>
            </a:r>
          </a:p>
        </p:txBody>
      </p:sp>
      <p:grpSp>
        <p:nvGrpSpPr>
          <p:cNvPr id="6163" name="Group 19"/>
          <p:cNvGrpSpPr>
            <a:grpSpLocks/>
          </p:cNvGrpSpPr>
          <p:nvPr/>
        </p:nvGrpSpPr>
        <p:grpSpPr bwMode="auto">
          <a:xfrm>
            <a:off x="1258888" y="4303713"/>
            <a:ext cx="1584325" cy="1141412"/>
            <a:chOff x="793" y="2711"/>
            <a:chExt cx="998" cy="719"/>
          </a:xfrm>
        </p:grpSpPr>
        <p:pic>
          <p:nvPicPr>
            <p:cNvPr id="6152" name="Picture 8" descr="р">
              <a:hlinkClick r:id="rId3" action="ppaction://hlinksldjump"/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93" y="2711"/>
              <a:ext cx="952" cy="71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153" name="Text Box 9">
              <a:hlinkClick r:id="rId3" action="ppaction://hlinksldjump"/>
            </p:cNvPr>
            <p:cNvSpPr txBox="1">
              <a:spLocks noChangeArrowheads="1"/>
            </p:cNvSpPr>
            <p:nvPr/>
          </p:nvSpPr>
          <p:spPr bwMode="auto">
            <a:xfrm>
              <a:off x="793" y="2795"/>
              <a:ext cx="998" cy="5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US" sz="4800">
                  <a:solidFill>
                    <a:srgbClr val="FF0000"/>
                  </a:solidFill>
                  <a:latin typeface="Comic Sans MS" pitchFamily="66" charset="0"/>
                </a:rPr>
                <a:t>[</a:t>
              </a:r>
              <a:r>
                <a:rPr lang="ru-RU" sz="4800">
                  <a:solidFill>
                    <a:srgbClr val="FF0000"/>
                  </a:solidFill>
                  <a:latin typeface="Comic Sans MS" pitchFamily="66" charset="0"/>
                </a:rPr>
                <a:t>й</a:t>
              </a:r>
              <a:r>
                <a:rPr lang="en-US" sz="4800">
                  <a:solidFill>
                    <a:srgbClr val="FF0000"/>
                  </a:solidFill>
                  <a:latin typeface="Comic Sans MS" pitchFamily="66" charset="0"/>
                </a:rPr>
                <a:t>’</a:t>
              </a:r>
              <a:r>
                <a:rPr lang="ru-RU" sz="4800">
                  <a:solidFill>
                    <a:srgbClr val="FF0000"/>
                  </a:solidFill>
                  <a:latin typeface="Comic Sans MS" pitchFamily="66" charset="0"/>
                </a:rPr>
                <a:t>ё</a:t>
              </a:r>
              <a:r>
                <a:rPr lang="en-US" sz="4800">
                  <a:solidFill>
                    <a:srgbClr val="FF0000"/>
                  </a:solidFill>
                  <a:latin typeface="Comic Sans MS" pitchFamily="66" charset="0"/>
                </a:rPr>
                <a:t>]</a:t>
              </a:r>
              <a:endParaRPr lang="ru-RU" sz="4800">
                <a:solidFill>
                  <a:srgbClr val="FF0000"/>
                </a:solidFill>
                <a:latin typeface="Comic Sans MS" pitchFamily="66" charset="0"/>
              </a:endParaRPr>
            </a:p>
          </p:txBody>
        </p:sp>
      </p:grpSp>
      <p:grpSp>
        <p:nvGrpSpPr>
          <p:cNvPr id="6154" name="Group 10"/>
          <p:cNvGrpSpPr>
            <a:grpSpLocks/>
          </p:cNvGrpSpPr>
          <p:nvPr/>
        </p:nvGrpSpPr>
        <p:grpSpPr bwMode="auto">
          <a:xfrm>
            <a:off x="3132138" y="4292600"/>
            <a:ext cx="1511300" cy="1141413"/>
            <a:chOff x="1973" y="2704"/>
            <a:chExt cx="952" cy="719"/>
          </a:xfrm>
        </p:grpSpPr>
        <p:pic>
          <p:nvPicPr>
            <p:cNvPr id="6155" name="Picture 11" descr="р">
              <a:hlinkClick r:id="rId5" action="ppaction://hlinksldjump"/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73" y="2704"/>
              <a:ext cx="952" cy="71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156" name="Text Box 12">
              <a:hlinkClick r:id="rId5" action="ppaction://hlinksldjump"/>
            </p:cNvPr>
            <p:cNvSpPr txBox="1">
              <a:spLocks noChangeArrowheads="1"/>
            </p:cNvSpPr>
            <p:nvPr/>
          </p:nvSpPr>
          <p:spPr bwMode="auto">
            <a:xfrm>
              <a:off x="2109" y="2820"/>
              <a:ext cx="635" cy="5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US" sz="4800">
                  <a:solidFill>
                    <a:srgbClr val="FF0000"/>
                  </a:solidFill>
                  <a:latin typeface="Comic Sans MS" pitchFamily="66" charset="0"/>
                </a:rPr>
                <a:t>[</a:t>
              </a:r>
              <a:r>
                <a:rPr lang="ru-RU" sz="4800">
                  <a:solidFill>
                    <a:srgbClr val="FF0000"/>
                  </a:solidFill>
                  <a:latin typeface="Comic Sans MS" pitchFamily="66" charset="0"/>
                </a:rPr>
                <a:t>о</a:t>
              </a:r>
              <a:r>
                <a:rPr lang="en-US" sz="4800">
                  <a:solidFill>
                    <a:srgbClr val="FF0000"/>
                  </a:solidFill>
                  <a:latin typeface="Comic Sans MS" pitchFamily="66" charset="0"/>
                </a:rPr>
                <a:t>]</a:t>
              </a:r>
              <a:endParaRPr lang="ru-RU" sz="4800">
                <a:solidFill>
                  <a:srgbClr val="FF0000"/>
                </a:solidFill>
                <a:latin typeface="Comic Sans MS" pitchFamily="66" charset="0"/>
              </a:endParaRPr>
            </a:p>
          </p:txBody>
        </p:sp>
      </p:grpSp>
      <p:grpSp>
        <p:nvGrpSpPr>
          <p:cNvPr id="6157" name="Group 13"/>
          <p:cNvGrpSpPr>
            <a:grpSpLocks/>
          </p:cNvGrpSpPr>
          <p:nvPr/>
        </p:nvGrpSpPr>
        <p:grpSpPr bwMode="auto">
          <a:xfrm>
            <a:off x="5002213" y="4292600"/>
            <a:ext cx="1514475" cy="1141413"/>
            <a:chOff x="3288" y="2704"/>
            <a:chExt cx="954" cy="719"/>
          </a:xfrm>
        </p:grpSpPr>
        <p:pic>
          <p:nvPicPr>
            <p:cNvPr id="6158" name="Picture 14" descr="р">
              <a:hlinkClick r:id="rId6" action="ppaction://hlinksldjump"/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88" y="2704"/>
              <a:ext cx="952" cy="71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159" name="Text Box 15">
              <a:hlinkClick r:id="rId6" action="ppaction://hlinksldjump"/>
            </p:cNvPr>
            <p:cNvSpPr txBox="1">
              <a:spLocks noChangeArrowheads="1"/>
            </p:cNvSpPr>
            <p:nvPr/>
          </p:nvSpPr>
          <p:spPr bwMode="auto">
            <a:xfrm>
              <a:off x="3289" y="2795"/>
              <a:ext cx="953" cy="5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US" sz="4800">
                  <a:solidFill>
                    <a:srgbClr val="FF0000"/>
                  </a:solidFill>
                  <a:latin typeface="Comic Sans MS" pitchFamily="66" charset="0"/>
                </a:rPr>
                <a:t>[</a:t>
              </a:r>
              <a:r>
                <a:rPr lang="ru-RU" sz="4800">
                  <a:solidFill>
                    <a:srgbClr val="FF0000"/>
                  </a:solidFill>
                  <a:latin typeface="Comic Sans MS" pitchFamily="66" charset="0"/>
                </a:rPr>
                <a:t>й</a:t>
              </a:r>
              <a:r>
                <a:rPr lang="en-US" sz="4800">
                  <a:solidFill>
                    <a:srgbClr val="FF0000"/>
                  </a:solidFill>
                  <a:latin typeface="Comic Sans MS" pitchFamily="66" charset="0"/>
                </a:rPr>
                <a:t>’</a:t>
              </a:r>
              <a:r>
                <a:rPr lang="ru-RU" sz="4800">
                  <a:solidFill>
                    <a:srgbClr val="FF0000"/>
                  </a:solidFill>
                  <a:latin typeface="Comic Sans MS" pitchFamily="66" charset="0"/>
                </a:rPr>
                <a:t>о</a:t>
              </a:r>
              <a:r>
                <a:rPr lang="en-US" sz="4800">
                  <a:solidFill>
                    <a:srgbClr val="FF0000"/>
                  </a:solidFill>
                  <a:latin typeface="Comic Sans MS" pitchFamily="66" charset="0"/>
                </a:rPr>
                <a:t>]</a:t>
              </a:r>
              <a:endParaRPr lang="ru-RU" sz="4800">
                <a:solidFill>
                  <a:srgbClr val="FF0000"/>
                </a:solidFill>
                <a:latin typeface="Comic Sans MS" pitchFamily="66" charset="0"/>
              </a:endParaRPr>
            </a:p>
          </p:txBody>
        </p:sp>
      </p:grpSp>
      <p:grpSp>
        <p:nvGrpSpPr>
          <p:cNvPr id="6160" name="Group 16"/>
          <p:cNvGrpSpPr>
            <a:grpSpLocks/>
          </p:cNvGrpSpPr>
          <p:nvPr/>
        </p:nvGrpSpPr>
        <p:grpSpPr bwMode="auto">
          <a:xfrm>
            <a:off x="6875463" y="4294188"/>
            <a:ext cx="1511300" cy="1141412"/>
            <a:chOff x="4468" y="2705"/>
            <a:chExt cx="952" cy="719"/>
          </a:xfrm>
        </p:grpSpPr>
        <p:pic>
          <p:nvPicPr>
            <p:cNvPr id="6161" name="Picture 17" descr="р">
              <a:hlinkClick r:id="rId3" action="ppaction://hlinksldjump"/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68" y="2705"/>
              <a:ext cx="952" cy="71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162" name="Text Box 18">
              <a:hlinkClick r:id="rId3" action="ppaction://hlinksldjump"/>
            </p:cNvPr>
            <p:cNvSpPr txBox="1">
              <a:spLocks noChangeArrowheads="1"/>
            </p:cNvSpPr>
            <p:nvPr/>
          </p:nvSpPr>
          <p:spPr bwMode="auto">
            <a:xfrm>
              <a:off x="4604" y="2795"/>
              <a:ext cx="681" cy="5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US" sz="4800">
                  <a:solidFill>
                    <a:srgbClr val="FF0000"/>
                  </a:solidFill>
                  <a:latin typeface="Comic Sans MS" pitchFamily="66" charset="0"/>
                </a:rPr>
                <a:t>[</a:t>
              </a:r>
              <a:r>
                <a:rPr lang="ru-RU" sz="4800">
                  <a:solidFill>
                    <a:srgbClr val="FF0000"/>
                  </a:solidFill>
                  <a:latin typeface="Comic Sans MS" pitchFamily="66" charset="0"/>
                </a:rPr>
                <a:t>ё</a:t>
              </a:r>
              <a:r>
                <a:rPr lang="en-US" sz="4800">
                  <a:solidFill>
                    <a:srgbClr val="FF0000"/>
                  </a:solidFill>
                  <a:latin typeface="Comic Sans MS" pitchFamily="66" charset="0"/>
                </a:rPr>
                <a:t>]</a:t>
              </a:r>
              <a:endParaRPr lang="ru-RU" sz="4800">
                <a:solidFill>
                  <a:srgbClr val="FF0000"/>
                </a:solidFill>
                <a:latin typeface="Comic Sans MS" pitchFamily="66" charset="0"/>
              </a:endParaRPr>
            </a:p>
          </p:txBody>
        </p:sp>
      </p:grp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700" name="Picture 4" descr="Рисунок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5600" y="981075"/>
            <a:ext cx="2879725" cy="2432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9702" name="Group 6"/>
          <p:cNvGrpSpPr>
            <a:grpSpLocks/>
          </p:cNvGrpSpPr>
          <p:nvPr/>
        </p:nvGrpSpPr>
        <p:grpSpPr bwMode="auto">
          <a:xfrm>
            <a:off x="1258888" y="4303713"/>
            <a:ext cx="1584325" cy="1141412"/>
            <a:chOff x="793" y="2711"/>
            <a:chExt cx="998" cy="719"/>
          </a:xfrm>
        </p:grpSpPr>
        <p:pic>
          <p:nvPicPr>
            <p:cNvPr id="29703" name="Picture 7" descr="р">
              <a:hlinkClick r:id="rId3" action="ppaction://hlinksldjump"/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93" y="2711"/>
              <a:ext cx="952" cy="71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9704" name="Text Box 8">
              <a:hlinkClick r:id="rId3" action="ppaction://hlinksldjump"/>
            </p:cNvPr>
            <p:cNvSpPr txBox="1">
              <a:spLocks noChangeArrowheads="1"/>
            </p:cNvSpPr>
            <p:nvPr/>
          </p:nvSpPr>
          <p:spPr bwMode="auto">
            <a:xfrm>
              <a:off x="793" y="2795"/>
              <a:ext cx="998" cy="5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US" sz="4800">
                  <a:solidFill>
                    <a:srgbClr val="FF0000"/>
                  </a:solidFill>
                  <a:latin typeface="Comic Sans MS" pitchFamily="66" charset="0"/>
                </a:rPr>
                <a:t>[</a:t>
              </a:r>
              <a:r>
                <a:rPr lang="ru-RU" sz="4800">
                  <a:solidFill>
                    <a:srgbClr val="FF0000"/>
                  </a:solidFill>
                  <a:latin typeface="Comic Sans MS" pitchFamily="66" charset="0"/>
                </a:rPr>
                <a:t>й</a:t>
              </a:r>
              <a:r>
                <a:rPr lang="en-US" sz="4800">
                  <a:solidFill>
                    <a:srgbClr val="FF0000"/>
                  </a:solidFill>
                  <a:latin typeface="Comic Sans MS" pitchFamily="66" charset="0"/>
                </a:rPr>
                <a:t>’</a:t>
              </a:r>
              <a:r>
                <a:rPr lang="ru-RU" sz="4800">
                  <a:solidFill>
                    <a:srgbClr val="FF0000"/>
                  </a:solidFill>
                  <a:latin typeface="Comic Sans MS" pitchFamily="66" charset="0"/>
                </a:rPr>
                <a:t>у</a:t>
              </a:r>
              <a:r>
                <a:rPr lang="en-US" sz="4800">
                  <a:solidFill>
                    <a:srgbClr val="FF0000"/>
                  </a:solidFill>
                  <a:latin typeface="Comic Sans MS" pitchFamily="66" charset="0"/>
                </a:rPr>
                <a:t>]</a:t>
              </a:r>
              <a:endParaRPr lang="ru-RU" sz="4800">
                <a:solidFill>
                  <a:srgbClr val="FF0000"/>
                </a:solidFill>
                <a:latin typeface="Comic Sans MS" pitchFamily="66" charset="0"/>
              </a:endParaRPr>
            </a:p>
          </p:txBody>
        </p:sp>
      </p:grpSp>
      <p:grpSp>
        <p:nvGrpSpPr>
          <p:cNvPr id="29705" name="Group 9"/>
          <p:cNvGrpSpPr>
            <a:grpSpLocks/>
          </p:cNvGrpSpPr>
          <p:nvPr/>
        </p:nvGrpSpPr>
        <p:grpSpPr bwMode="auto">
          <a:xfrm>
            <a:off x="3132138" y="4292600"/>
            <a:ext cx="1511300" cy="1141413"/>
            <a:chOff x="1973" y="2704"/>
            <a:chExt cx="952" cy="719"/>
          </a:xfrm>
        </p:grpSpPr>
        <p:pic>
          <p:nvPicPr>
            <p:cNvPr id="29706" name="Picture 10" descr="р">
              <a:hlinkClick r:id="rId5" action="ppaction://hlinksldjump"/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73" y="2704"/>
              <a:ext cx="952" cy="71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9707" name="Text Box 11">
              <a:hlinkClick r:id="rId5" action="ppaction://hlinksldjump"/>
            </p:cNvPr>
            <p:cNvSpPr txBox="1">
              <a:spLocks noChangeArrowheads="1"/>
            </p:cNvSpPr>
            <p:nvPr/>
          </p:nvSpPr>
          <p:spPr bwMode="auto">
            <a:xfrm>
              <a:off x="2109" y="2820"/>
              <a:ext cx="635" cy="5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US" sz="4800">
                  <a:solidFill>
                    <a:srgbClr val="FF0000"/>
                  </a:solidFill>
                  <a:latin typeface="Comic Sans MS" pitchFamily="66" charset="0"/>
                </a:rPr>
                <a:t>[</a:t>
              </a:r>
              <a:r>
                <a:rPr lang="ru-RU" sz="4800">
                  <a:solidFill>
                    <a:srgbClr val="FF0000"/>
                  </a:solidFill>
                  <a:latin typeface="Comic Sans MS" pitchFamily="66" charset="0"/>
                </a:rPr>
                <a:t>у</a:t>
              </a:r>
              <a:r>
                <a:rPr lang="en-US" sz="4800">
                  <a:solidFill>
                    <a:srgbClr val="FF0000"/>
                  </a:solidFill>
                  <a:latin typeface="Comic Sans MS" pitchFamily="66" charset="0"/>
                </a:rPr>
                <a:t>]</a:t>
              </a:r>
              <a:endParaRPr lang="ru-RU" sz="4800">
                <a:solidFill>
                  <a:srgbClr val="FF0000"/>
                </a:solidFill>
                <a:latin typeface="Comic Sans MS" pitchFamily="66" charset="0"/>
              </a:endParaRPr>
            </a:p>
          </p:txBody>
        </p:sp>
      </p:grpSp>
      <p:grpSp>
        <p:nvGrpSpPr>
          <p:cNvPr id="29708" name="Group 12"/>
          <p:cNvGrpSpPr>
            <a:grpSpLocks/>
          </p:cNvGrpSpPr>
          <p:nvPr/>
        </p:nvGrpSpPr>
        <p:grpSpPr bwMode="auto">
          <a:xfrm>
            <a:off x="4932363" y="4292600"/>
            <a:ext cx="1800225" cy="1141413"/>
            <a:chOff x="3152" y="2704"/>
            <a:chExt cx="1134" cy="719"/>
          </a:xfrm>
        </p:grpSpPr>
        <p:pic>
          <p:nvPicPr>
            <p:cNvPr id="29709" name="Picture 13" descr="р">
              <a:hlinkClick r:id="rId6" action="ppaction://hlinksldjump"/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52" y="2704"/>
              <a:ext cx="1041" cy="71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9710" name="Text Box 14">
              <a:hlinkClick r:id="rId6" action="ppaction://hlinksldjump"/>
            </p:cNvPr>
            <p:cNvSpPr txBox="1">
              <a:spLocks noChangeArrowheads="1"/>
            </p:cNvSpPr>
            <p:nvPr/>
          </p:nvSpPr>
          <p:spPr bwMode="auto">
            <a:xfrm>
              <a:off x="3153" y="2795"/>
              <a:ext cx="1133" cy="5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US" sz="4800">
                  <a:solidFill>
                    <a:srgbClr val="FF0000"/>
                  </a:solidFill>
                  <a:latin typeface="Comic Sans MS" pitchFamily="66" charset="0"/>
                </a:rPr>
                <a:t>[</a:t>
              </a:r>
              <a:r>
                <a:rPr lang="ru-RU" sz="4800">
                  <a:solidFill>
                    <a:srgbClr val="FF0000"/>
                  </a:solidFill>
                  <a:latin typeface="Comic Sans MS" pitchFamily="66" charset="0"/>
                </a:rPr>
                <a:t>й</a:t>
              </a:r>
              <a:r>
                <a:rPr lang="en-US" sz="4800">
                  <a:solidFill>
                    <a:srgbClr val="FF0000"/>
                  </a:solidFill>
                  <a:latin typeface="Comic Sans MS" pitchFamily="66" charset="0"/>
                </a:rPr>
                <a:t>’</a:t>
              </a:r>
              <a:r>
                <a:rPr lang="ru-RU" sz="4800">
                  <a:solidFill>
                    <a:srgbClr val="FF0000"/>
                  </a:solidFill>
                  <a:latin typeface="Comic Sans MS" pitchFamily="66" charset="0"/>
                </a:rPr>
                <a:t>ю</a:t>
              </a:r>
              <a:r>
                <a:rPr lang="en-US" sz="4800">
                  <a:solidFill>
                    <a:srgbClr val="FF0000"/>
                  </a:solidFill>
                  <a:latin typeface="Comic Sans MS" pitchFamily="66" charset="0"/>
                </a:rPr>
                <a:t>]</a:t>
              </a:r>
              <a:endParaRPr lang="ru-RU" sz="4800">
                <a:solidFill>
                  <a:srgbClr val="FF0000"/>
                </a:solidFill>
                <a:latin typeface="Comic Sans MS" pitchFamily="66" charset="0"/>
              </a:endParaRPr>
            </a:p>
          </p:txBody>
        </p:sp>
      </p:grpSp>
      <p:grpSp>
        <p:nvGrpSpPr>
          <p:cNvPr id="29711" name="Group 15"/>
          <p:cNvGrpSpPr>
            <a:grpSpLocks/>
          </p:cNvGrpSpPr>
          <p:nvPr/>
        </p:nvGrpSpPr>
        <p:grpSpPr bwMode="auto">
          <a:xfrm>
            <a:off x="6875463" y="4294188"/>
            <a:ext cx="1512887" cy="1141412"/>
            <a:chOff x="4331" y="2705"/>
            <a:chExt cx="953" cy="719"/>
          </a:xfrm>
        </p:grpSpPr>
        <p:pic>
          <p:nvPicPr>
            <p:cNvPr id="29712" name="Picture 16" descr="р">
              <a:hlinkClick r:id="rId6" action="ppaction://hlinksldjump"/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31" y="2705"/>
              <a:ext cx="952" cy="71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9713" name="Text Box 17">
              <a:hlinkClick r:id="rId6" action="ppaction://hlinksldjump"/>
            </p:cNvPr>
            <p:cNvSpPr txBox="1">
              <a:spLocks noChangeArrowheads="1"/>
            </p:cNvSpPr>
            <p:nvPr/>
          </p:nvSpPr>
          <p:spPr bwMode="auto">
            <a:xfrm>
              <a:off x="4467" y="2795"/>
              <a:ext cx="817" cy="5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US" sz="4800">
                  <a:solidFill>
                    <a:srgbClr val="FF0000"/>
                  </a:solidFill>
                  <a:latin typeface="Comic Sans MS" pitchFamily="66" charset="0"/>
                </a:rPr>
                <a:t>[</a:t>
              </a:r>
              <a:r>
                <a:rPr lang="ru-RU" sz="4800">
                  <a:solidFill>
                    <a:srgbClr val="FF0000"/>
                  </a:solidFill>
                  <a:latin typeface="Comic Sans MS" pitchFamily="66" charset="0"/>
                </a:rPr>
                <a:t>ю</a:t>
              </a:r>
              <a:r>
                <a:rPr lang="en-US" sz="4800">
                  <a:solidFill>
                    <a:srgbClr val="FF0000"/>
                  </a:solidFill>
                  <a:latin typeface="Comic Sans MS" pitchFamily="66" charset="0"/>
                </a:rPr>
                <a:t>]</a:t>
              </a:r>
              <a:endParaRPr lang="ru-RU" sz="4800">
                <a:solidFill>
                  <a:srgbClr val="FF0000"/>
                </a:solidFill>
                <a:latin typeface="Comic Sans MS" pitchFamily="66" charset="0"/>
              </a:endParaRPr>
            </a:p>
          </p:txBody>
        </p:sp>
      </p:grpSp>
      <p:sp>
        <p:nvSpPr>
          <p:cNvPr id="29714" name="WordArt 18"/>
          <p:cNvSpPr>
            <a:spLocks noChangeArrowheads="1" noChangeShapeType="1" noTextEdit="1"/>
          </p:cNvSpPr>
          <p:nvPr/>
        </p:nvSpPr>
        <p:spPr bwMode="auto">
          <a:xfrm>
            <a:off x="1476375" y="2636838"/>
            <a:ext cx="3455988" cy="817562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44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9900"/>
                </a:solidFill>
                <a:latin typeface="Comic Sans MS"/>
              </a:rPr>
              <a:t>вербл   д</a:t>
            </a:r>
          </a:p>
        </p:txBody>
      </p:sp>
      <p:sp>
        <p:nvSpPr>
          <p:cNvPr id="29715" name="WordArt 19"/>
          <p:cNvSpPr>
            <a:spLocks noChangeArrowheads="1" noChangeShapeType="1" noTextEdit="1"/>
          </p:cNvSpPr>
          <p:nvPr/>
        </p:nvSpPr>
        <p:spPr bwMode="auto">
          <a:xfrm>
            <a:off x="3851275" y="2852738"/>
            <a:ext cx="503238" cy="4318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48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FF"/>
                </a:solidFill>
                <a:latin typeface="Comic Sans MS"/>
              </a:rPr>
              <a:t>ю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WordArt 4"/>
          <p:cNvSpPr>
            <a:spLocks noChangeArrowheads="1" noChangeShapeType="1" noTextEdit="1"/>
          </p:cNvSpPr>
          <p:nvPr/>
        </p:nvSpPr>
        <p:spPr bwMode="auto">
          <a:xfrm>
            <a:off x="1258888" y="2349500"/>
            <a:ext cx="6481762" cy="823913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40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8000"/>
                </a:solidFill>
                <a:latin typeface="Comic Sans MS"/>
              </a:rPr>
              <a:t>Подарили     ле    </a:t>
            </a:r>
          </a:p>
        </p:txBody>
      </p:sp>
      <p:sp>
        <p:nvSpPr>
          <p:cNvPr id="7173" name="WordArt 5"/>
          <p:cNvSpPr>
            <a:spLocks noChangeArrowheads="1" noChangeShapeType="1" noTextEdit="1"/>
          </p:cNvSpPr>
          <p:nvPr/>
        </p:nvSpPr>
        <p:spPr bwMode="auto">
          <a:xfrm>
            <a:off x="5364163" y="2205038"/>
            <a:ext cx="647700" cy="720725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48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FF"/>
                </a:solidFill>
                <a:latin typeface="Comic Sans MS"/>
              </a:rPr>
              <a:t>ю</a:t>
            </a:r>
          </a:p>
        </p:txBody>
      </p:sp>
      <p:sp>
        <p:nvSpPr>
          <p:cNvPr id="7174" name="WordArt 6"/>
          <p:cNvSpPr>
            <a:spLocks noChangeArrowheads="1" noChangeShapeType="1" noTextEdit="1"/>
          </p:cNvSpPr>
          <p:nvPr/>
        </p:nvSpPr>
        <p:spPr bwMode="auto">
          <a:xfrm>
            <a:off x="1331913" y="3357563"/>
            <a:ext cx="574675" cy="4318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48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FF"/>
                </a:solidFill>
                <a:latin typeface="Comic Sans MS"/>
              </a:rPr>
              <a:t>ю</a:t>
            </a:r>
          </a:p>
        </p:txBody>
      </p:sp>
      <p:sp>
        <p:nvSpPr>
          <p:cNvPr id="7175" name="WordArt 7"/>
          <p:cNvSpPr>
            <a:spLocks noChangeArrowheads="1" noChangeShapeType="1" noTextEdit="1"/>
          </p:cNvSpPr>
          <p:nvPr/>
        </p:nvSpPr>
        <p:spPr bwMode="auto">
          <a:xfrm>
            <a:off x="5581650" y="3357563"/>
            <a:ext cx="503238" cy="4318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48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FF"/>
                </a:solidFill>
                <a:latin typeface="Comic Sans MS"/>
              </a:rPr>
              <a:t>ю</a:t>
            </a:r>
          </a:p>
        </p:txBody>
      </p:sp>
      <p:pic>
        <p:nvPicPr>
          <p:cNvPr id="7176" name="Picture 8" descr="девочка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475" y="620713"/>
            <a:ext cx="1560513" cy="1800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177" name="WordArt 9"/>
          <p:cNvSpPr>
            <a:spLocks noChangeArrowheads="1" noChangeShapeType="1" noTextEdit="1"/>
          </p:cNvSpPr>
          <p:nvPr/>
        </p:nvSpPr>
        <p:spPr bwMode="auto">
          <a:xfrm>
            <a:off x="1979613" y="3213100"/>
            <a:ext cx="5975350" cy="823913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40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8000"/>
                </a:solidFill>
                <a:latin typeface="Comic Sans MS"/>
              </a:rPr>
              <a:t>бочку в и  ле,   </a:t>
            </a:r>
          </a:p>
        </p:txBody>
      </p:sp>
      <p:grpSp>
        <p:nvGrpSpPr>
          <p:cNvPr id="7178" name="Group 10"/>
          <p:cNvGrpSpPr>
            <a:grpSpLocks/>
          </p:cNvGrpSpPr>
          <p:nvPr/>
        </p:nvGrpSpPr>
        <p:grpSpPr bwMode="auto">
          <a:xfrm>
            <a:off x="1258888" y="4303713"/>
            <a:ext cx="1584325" cy="1141412"/>
            <a:chOff x="793" y="2711"/>
            <a:chExt cx="998" cy="719"/>
          </a:xfrm>
        </p:grpSpPr>
        <p:pic>
          <p:nvPicPr>
            <p:cNvPr id="7179" name="Picture 11" descr="р">
              <a:hlinkClick r:id="rId3" action="ppaction://hlinksldjump"/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93" y="2711"/>
              <a:ext cx="952" cy="71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7180" name="Text Box 12">
              <a:hlinkClick r:id="rId3" action="ppaction://hlinksldjump"/>
            </p:cNvPr>
            <p:cNvSpPr txBox="1">
              <a:spLocks noChangeArrowheads="1"/>
            </p:cNvSpPr>
            <p:nvPr/>
          </p:nvSpPr>
          <p:spPr bwMode="auto">
            <a:xfrm>
              <a:off x="793" y="2795"/>
              <a:ext cx="998" cy="5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US" sz="4800">
                  <a:solidFill>
                    <a:srgbClr val="FF0000"/>
                  </a:solidFill>
                  <a:latin typeface="Comic Sans MS" pitchFamily="66" charset="0"/>
                </a:rPr>
                <a:t>[</a:t>
              </a:r>
              <a:r>
                <a:rPr lang="ru-RU" sz="4800">
                  <a:solidFill>
                    <a:srgbClr val="FF0000"/>
                  </a:solidFill>
                  <a:latin typeface="Comic Sans MS" pitchFamily="66" charset="0"/>
                </a:rPr>
                <a:t>й</a:t>
              </a:r>
              <a:r>
                <a:rPr lang="en-US" sz="4800">
                  <a:solidFill>
                    <a:srgbClr val="FF0000"/>
                  </a:solidFill>
                  <a:latin typeface="Comic Sans MS" pitchFamily="66" charset="0"/>
                </a:rPr>
                <a:t>’</a:t>
              </a:r>
              <a:r>
                <a:rPr lang="ru-RU" sz="4800">
                  <a:solidFill>
                    <a:srgbClr val="FF0000"/>
                  </a:solidFill>
                  <a:latin typeface="Comic Sans MS" pitchFamily="66" charset="0"/>
                </a:rPr>
                <a:t>у</a:t>
              </a:r>
              <a:r>
                <a:rPr lang="en-US" sz="4800">
                  <a:solidFill>
                    <a:srgbClr val="FF0000"/>
                  </a:solidFill>
                  <a:latin typeface="Comic Sans MS" pitchFamily="66" charset="0"/>
                </a:rPr>
                <a:t>]</a:t>
              </a:r>
              <a:endParaRPr lang="ru-RU" sz="4800">
                <a:solidFill>
                  <a:srgbClr val="FF0000"/>
                </a:solidFill>
                <a:latin typeface="Comic Sans MS" pitchFamily="66" charset="0"/>
              </a:endParaRPr>
            </a:p>
          </p:txBody>
        </p:sp>
      </p:grpSp>
      <p:grpSp>
        <p:nvGrpSpPr>
          <p:cNvPr id="7181" name="Group 13"/>
          <p:cNvGrpSpPr>
            <a:grpSpLocks/>
          </p:cNvGrpSpPr>
          <p:nvPr/>
        </p:nvGrpSpPr>
        <p:grpSpPr bwMode="auto">
          <a:xfrm>
            <a:off x="3132138" y="4292600"/>
            <a:ext cx="1511300" cy="1141413"/>
            <a:chOff x="1973" y="2704"/>
            <a:chExt cx="952" cy="719"/>
          </a:xfrm>
        </p:grpSpPr>
        <p:pic>
          <p:nvPicPr>
            <p:cNvPr id="7182" name="Picture 14" descr="р">
              <a:hlinkClick r:id="rId5" action="ppaction://hlinksldjump"/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73" y="2704"/>
              <a:ext cx="952" cy="71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7183" name="Text Box 15">
              <a:hlinkClick r:id="rId5" action="ppaction://hlinksldjump"/>
            </p:cNvPr>
            <p:cNvSpPr txBox="1">
              <a:spLocks noChangeArrowheads="1"/>
            </p:cNvSpPr>
            <p:nvPr/>
          </p:nvSpPr>
          <p:spPr bwMode="auto">
            <a:xfrm>
              <a:off x="2109" y="2820"/>
              <a:ext cx="635" cy="5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US" sz="4800">
                  <a:solidFill>
                    <a:srgbClr val="FF0000"/>
                  </a:solidFill>
                  <a:latin typeface="Comic Sans MS" pitchFamily="66" charset="0"/>
                </a:rPr>
                <a:t>[</a:t>
              </a:r>
              <a:r>
                <a:rPr lang="ru-RU" sz="4800">
                  <a:solidFill>
                    <a:srgbClr val="FF0000"/>
                  </a:solidFill>
                  <a:latin typeface="Comic Sans MS" pitchFamily="66" charset="0"/>
                </a:rPr>
                <a:t>у</a:t>
              </a:r>
              <a:r>
                <a:rPr lang="en-US" sz="4800">
                  <a:solidFill>
                    <a:srgbClr val="FF0000"/>
                  </a:solidFill>
                  <a:latin typeface="Comic Sans MS" pitchFamily="66" charset="0"/>
                </a:rPr>
                <a:t>]</a:t>
              </a:r>
              <a:endParaRPr lang="ru-RU" sz="4800">
                <a:solidFill>
                  <a:srgbClr val="FF0000"/>
                </a:solidFill>
                <a:latin typeface="Comic Sans MS" pitchFamily="66" charset="0"/>
              </a:endParaRPr>
            </a:p>
          </p:txBody>
        </p:sp>
      </p:grpSp>
      <p:grpSp>
        <p:nvGrpSpPr>
          <p:cNvPr id="7191" name="Group 23"/>
          <p:cNvGrpSpPr>
            <a:grpSpLocks/>
          </p:cNvGrpSpPr>
          <p:nvPr/>
        </p:nvGrpSpPr>
        <p:grpSpPr bwMode="auto">
          <a:xfrm>
            <a:off x="4932363" y="4292600"/>
            <a:ext cx="1800225" cy="1141413"/>
            <a:chOff x="3152" y="2704"/>
            <a:chExt cx="1134" cy="719"/>
          </a:xfrm>
        </p:grpSpPr>
        <p:pic>
          <p:nvPicPr>
            <p:cNvPr id="7185" name="Picture 17" descr="р">
              <a:hlinkClick r:id="rId6" action="ppaction://hlinksldjump"/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52" y="2704"/>
              <a:ext cx="1041" cy="71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7186" name="Text Box 18">
              <a:hlinkClick r:id="rId6" action="ppaction://hlinksldjump"/>
            </p:cNvPr>
            <p:cNvSpPr txBox="1">
              <a:spLocks noChangeArrowheads="1"/>
            </p:cNvSpPr>
            <p:nvPr/>
          </p:nvSpPr>
          <p:spPr bwMode="auto">
            <a:xfrm>
              <a:off x="3153" y="2795"/>
              <a:ext cx="1133" cy="5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US" sz="4800">
                  <a:solidFill>
                    <a:srgbClr val="FF0000"/>
                  </a:solidFill>
                  <a:latin typeface="Comic Sans MS" pitchFamily="66" charset="0"/>
                </a:rPr>
                <a:t>[</a:t>
              </a:r>
              <a:r>
                <a:rPr lang="ru-RU" sz="4800">
                  <a:solidFill>
                    <a:srgbClr val="FF0000"/>
                  </a:solidFill>
                  <a:latin typeface="Comic Sans MS" pitchFamily="66" charset="0"/>
                </a:rPr>
                <a:t>й</a:t>
              </a:r>
              <a:r>
                <a:rPr lang="en-US" sz="4800">
                  <a:solidFill>
                    <a:srgbClr val="FF0000"/>
                  </a:solidFill>
                  <a:latin typeface="Comic Sans MS" pitchFamily="66" charset="0"/>
                </a:rPr>
                <a:t>’</a:t>
              </a:r>
              <a:r>
                <a:rPr lang="ru-RU" sz="4800">
                  <a:solidFill>
                    <a:srgbClr val="FF0000"/>
                  </a:solidFill>
                  <a:latin typeface="Comic Sans MS" pitchFamily="66" charset="0"/>
                </a:rPr>
                <a:t>ю</a:t>
              </a:r>
              <a:r>
                <a:rPr lang="en-US" sz="4800">
                  <a:solidFill>
                    <a:srgbClr val="FF0000"/>
                  </a:solidFill>
                  <a:latin typeface="Comic Sans MS" pitchFamily="66" charset="0"/>
                </a:rPr>
                <a:t>]</a:t>
              </a:r>
              <a:endParaRPr lang="ru-RU" sz="4800">
                <a:solidFill>
                  <a:srgbClr val="FF0000"/>
                </a:solidFill>
                <a:latin typeface="Comic Sans MS" pitchFamily="66" charset="0"/>
              </a:endParaRPr>
            </a:p>
          </p:txBody>
        </p:sp>
      </p:grpSp>
      <p:grpSp>
        <p:nvGrpSpPr>
          <p:cNvPr id="7190" name="Group 22"/>
          <p:cNvGrpSpPr>
            <a:grpSpLocks/>
          </p:cNvGrpSpPr>
          <p:nvPr/>
        </p:nvGrpSpPr>
        <p:grpSpPr bwMode="auto">
          <a:xfrm>
            <a:off x="6875463" y="4294188"/>
            <a:ext cx="1512887" cy="1141412"/>
            <a:chOff x="4331" y="2705"/>
            <a:chExt cx="953" cy="719"/>
          </a:xfrm>
        </p:grpSpPr>
        <p:pic>
          <p:nvPicPr>
            <p:cNvPr id="7188" name="Picture 20" descr="р">
              <a:hlinkClick r:id="rId6" action="ppaction://hlinksldjump"/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31" y="2705"/>
              <a:ext cx="952" cy="71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7189" name="Text Box 21">
              <a:hlinkClick r:id="rId6" action="ppaction://hlinksldjump"/>
            </p:cNvPr>
            <p:cNvSpPr txBox="1">
              <a:spLocks noChangeArrowheads="1"/>
            </p:cNvSpPr>
            <p:nvPr/>
          </p:nvSpPr>
          <p:spPr bwMode="auto">
            <a:xfrm>
              <a:off x="4467" y="2795"/>
              <a:ext cx="817" cy="5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US" sz="4800">
                  <a:solidFill>
                    <a:srgbClr val="FF0000"/>
                  </a:solidFill>
                  <a:latin typeface="Comic Sans MS" pitchFamily="66" charset="0"/>
                </a:rPr>
                <a:t>[</a:t>
              </a:r>
              <a:r>
                <a:rPr lang="ru-RU" sz="4800">
                  <a:solidFill>
                    <a:srgbClr val="FF0000"/>
                  </a:solidFill>
                  <a:latin typeface="Comic Sans MS" pitchFamily="66" charset="0"/>
                </a:rPr>
                <a:t>ю</a:t>
              </a:r>
              <a:r>
                <a:rPr lang="en-US" sz="4800">
                  <a:solidFill>
                    <a:srgbClr val="FF0000"/>
                  </a:solidFill>
                  <a:latin typeface="Comic Sans MS" pitchFamily="66" charset="0"/>
                </a:rPr>
                <a:t>]</a:t>
              </a:r>
              <a:endParaRPr lang="ru-RU" sz="4800">
                <a:solidFill>
                  <a:srgbClr val="FF0000"/>
                </a:solidFill>
                <a:latin typeface="Comic Sans MS" pitchFamily="66" charset="0"/>
              </a:endParaRPr>
            </a:p>
          </p:txBody>
        </p:sp>
      </p:grp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6" name="Picture 4" descr="клошк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429628">
            <a:off x="6084888" y="908050"/>
            <a:ext cx="1609725" cy="3000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7" name="Picture 5" descr="мальчик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476250"/>
            <a:ext cx="1295400" cy="215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198" name="WordArt 6"/>
          <p:cNvSpPr>
            <a:spLocks noChangeArrowheads="1" noChangeShapeType="1" noTextEdit="1"/>
          </p:cNvSpPr>
          <p:nvPr/>
        </p:nvSpPr>
        <p:spPr bwMode="auto">
          <a:xfrm>
            <a:off x="1331913" y="2708275"/>
            <a:ext cx="3887787" cy="6477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40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8000"/>
                </a:solidFill>
                <a:latin typeface="Comic Sans MS"/>
              </a:rPr>
              <a:t>Ил   шке </a:t>
            </a:r>
          </a:p>
        </p:txBody>
      </p:sp>
      <p:sp>
        <p:nvSpPr>
          <p:cNvPr id="8199" name="WordArt 7"/>
          <p:cNvSpPr>
            <a:spLocks noChangeArrowheads="1" noChangeShapeType="1" noTextEdit="1"/>
          </p:cNvSpPr>
          <p:nvPr/>
        </p:nvSpPr>
        <p:spPr bwMode="auto">
          <a:xfrm>
            <a:off x="2555875" y="2852738"/>
            <a:ext cx="647700" cy="503237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48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FF"/>
                </a:solidFill>
                <a:latin typeface="Comic Sans MS"/>
              </a:rPr>
              <a:t>ю</a:t>
            </a:r>
          </a:p>
        </p:txBody>
      </p:sp>
      <p:sp>
        <p:nvSpPr>
          <p:cNvPr id="8200" name="WordArt 8"/>
          <p:cNvSpPr>
            <a:spLocks noChangeArrowheads="1" noChangeShapeType="1" noTextEdit="1"/>
          </p:cNvSpPr>
          <p:nvPr/>
        </p:nvSpPr>
        <p:spPr bwMode="auto">
          <a:xfrm>
            <a:off x="1116013" y="3716338"/>
            <a:ext cx="5976937" cy="6477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40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8000"/>
                </a:solidFill>
                <a:latin typeface="Comic Sans MS"/>
              </a:rPr>
              <a:t>подарили кл   шку.</a:t>
            </a:r>
          </a:p>
        </p:txBody>
      </p:sp>
      <p:sp>
        <p:nvSpPr>
          <p:cNvPr id="8201" name="WordArt 9"/>
          <p:cNvSpPr>
            <a:spLocks noChangeArrowheads="1" noChangeShapeType="1" noTextEdit="1"/>
          </p:cNvSpPr>
          <p:nvPr/>
        </p:nvSpPr>
        <p:spPr bwMode="auto">
          <a:xfrm>
            <a:off x="5221288" y="3644900"/>
            <a:ext cx="503237" cy="503238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48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FF"/>
                </a:solidFill>
                <a:latin typeface="Comic Sans MS"/>
              </a:rPr>
              <a:t>ю</a:t>
            </a:r>
          </a:p>
        </p:txBody>
      </p:sp>
      <p:grpSp>
        <p:nvGrpSpPr>
          <p:cNvPr id="8214" name="Group 22"/>
          <p:cNvGrpSpPr>
            <a:grpSpLocks/>
          </p:cNvGrpSpPr>
          <p:nvPr/>
        </p:nvGrpSpPr>
        <p:grpSpPr bwMode="auto">
          <a:xfrm>
            <a:off x="1258888" y="4303713"/>
            <a:ext cx="1584325" cy="1141412"/>
            <a:chOff x="793" y="2711"/>
            <a:chExt cx="998" cy="719"/>
          </a:xfrm>
        </p:grpSpPr>
        <p:pic>
          <p:nvPicPr>
            <p:cNvPr id="8215" name="Picture 23" descr="р">
              <a:hlinkClick r:id="rId4" action="ppaction://hlinksldjump"/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93" y="2711"/>
              <a:ext cx="952" cy="71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8216" name="Text Box 24">
              <a:hlinkClick r:id="rId4" action="ppaction://hlinksldjump"/>
            </p:cNvPr>
            <p:cNvSpPr txBox="1">
              <a:spLocks noChangeArrowheads="1"/>
            </p:cNvSpPr>
            <p:nvPr/>
          </p:nvSpPr>
          <p:spPr bwMode="auto">
            <a:xfrm>
              <a:off x="793" y="2795"/>
              <a:ext cx="998" cy="5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US" sz="4800">
                  <a:solidFill>
                    <a:srgbClr val="FF0000"/>
                  </a:solidFill>
                  <a:latin typeface="Comic Sans MS" pitchFamily="66" charset="0"/>
                </a:rPr>
                <a:t>[</a:t>
              </a:r>
              <a:r>
                <a:rPr lang="ru-RU" sz="4800">
                  <a:solidFill>
                    <a:srgbClr val="FF0000"/>
                  </a:solidFill>
                  <a:latin typeface="Comic Sans MS" pitchFamily="66" charset="0"/>
                </a:rPr>
                <a:t>й</a:t>
              </a:r>
              <a:r>
                <a:rPr lang="en-US" sz="4800">
                  <a:solidFill>
                    <a:srgbClr val="FF0000"/>
                  </a:solidFill>
                  <a:latin typeface="Comic Sans MS" pitchFamily="66" charset="0"/>
                </a:rPr>
                <a:t>’</a:t>
              </a:r>
              <a:r>
                <a:rPr lang="ru-RU" sz="4800">
                  <a:solidFill>
                    <a:srgbClr val="FF0000"/>
                  </a:solidFill>
                  <a:latin typeface="Comic Sans MS" pitchFamily="66" charset="0"/>
                </a:rPr>
                <a:t>у</a:t>
              </a:r>
              <a:r>
                <a:rPr lang="en-US" sz="4800">
                  <a:solidFill>
                    <a:srgbClr val="FF0000"/>
                  </a:solidFill>
                  <a:latin typeface="Comic Sans MS" pitchFamily="66" charset="0"/>
                </a:rPr>
                <a:t>]</a:t>
              </a:r>
              <a:endParaRPr lang="ru-RU" sz="4800">
                <a:solidFill>
                  <a:srgbClr val="FF0000"/>
                </a:solidFill>
                <a:latin typeface="Comic Sans MS" pitchFamily="66" charset="0"/>
              </a:endParaRPr>
            </a:p>
          </p:txBody>
        </p:sp>
      </p:grpSp>
      <p:grpSp>
        <p:nvGrpSpPr>
          <p:cNvPr id="8217" name="Group 25"/>
          <p:cNvGrpSpPr>
            <a:grpSpLocks/>
          </p:cNvGrpSpPr>
          <p:nvPr/>
        </p:nvGrpSpPr>
        <p:grpSpPr bwMode="auto">
          <a:xfrm>
            <a:off x="3132138" y="4292600"/>
            <a:ext cx="1511300" cy="1141413"/>
            <a:chOff x="1973" y="2704"/>
            <a:chExt cx="952" cy="719"/>
          </a:xfrm>
        </p:grpSpPr>
        <p:pic>
          <p:nvPicPr>
            <p:cNvPr id="8218" name="Picture 26" descr="р">
              <a:hlinkClick r:id="rId6" action="ppaction://hlinksldjump"/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73" y="2704"/>
              <a:ext cx="952" cy="71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8219" name="Text Box 27">
              <a:hlinkClick r:id="rId6" action="ppaction://hlinksldjump"/>
            </p:cNvPr>
            <p:cNvSpPr txBox="1">
              <a:spLocks noChangeArrowheads="1"/>
            </p:cNvSpPr>
            <p:nvPr/>
          </p:nvSpPr>
          <p:spPr bwMode="auto">
            <a:xfrm>
              <a:off x="2109" y="2820"/>
              <a:ext cx="635" cy="5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US" sz="4800">
                  <a:solidFill>
                    <a:srgbClr val="FF0000"/>
                  </a:solidFill>
                  <a:latin typeface="Comic Sans MS" pitchFamily="66" charset="0"/>
                </a:rPr>
                <a:t>[</a:t>
              </a:r>
              <a:r>
                <a:rPr lang="ru-RU" sz="4800">
                  <a:solidFill>
                    <a:srgbClr val="FF0000"/>
                  </a:solidFill>
                  <a:latin typeface="Comic Sans MS" pitchFamily="66" charset="0"/>
                </a:rPr>
                <a:t>у</a:t>
              </a:r>
              <a:r>
                <a:rPr lang="en-US" sz="4800">
                  <a:solidFill>
                    <a:srgbClr val="FF0000"/>
                  </a:solidFill>
                  <a:latin typeface="Comic Sans MS" pitchFamily="66" charset="0"/>
                </a:rPr>
                <a:t>]</a:t>
              </a:r>
              <a:endParaRPr lang="ru-RU" sz="4800">
                <a:solidFill>
                  <a:srgbClr val="FF0000"/>
                </a:solidFill>
                <a:latin typeface="Comic Sans MS" pitchFamily="66" charset="0"/>
              </a:endParaRPr>
            </a:p>
          </p:txBody>
        </p:sp>
      </p:grpSp>
      <p:grpSp>
        <p:nvGrpSpPr>
          <p:cNvPr id="8220" name="Group 28"/>
          <p:cNvGrpSpPr>
            <a:grpSpLocks/>
          </p:cNvGrpSpPr>
          <p:nvPr/>
        </p:nvGrpSpPr>
        <p:grpSpPr bwMode="auto">
          <a:xfrm>
            <a:off x="4932363" y="4292600"/>
            <a:ext cx="1800225" cy="1141413"/>
            <a:chOff x="3152" y="2704"/>
            <a:chExt cx="1134" cy="719"/>
          </a:xfrm>
        </p:grpSpPr>
        <p:pic>
          <p:nvPicPr>
            <p:cNvPr id="8221" name="Picture 29" descr="р">
              <a:hlinkClick r:id="rId7" action="ppaction://hlinksldjump"/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52" y="2704"/>
              <a:ext cx="1041" cy="71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8222" name="Text Box 30">
              <a:hlinkClick r:id="rId7" action="ppaction://hlinksldjump"/>
            </p:cNvPr>
            <p:cNvSpPr txBox="1">
              <a:spLocks noChangeArrowheads="1"/>
            </p:cNvSpPr>
            <p:nvPr/>
          </p:nvSpPr>
          <p:spPr bwMode="auto">
            <a:xfrm>
              <a:off x="3153" y="2795"/>
              <a:ext cx="1133" cy="5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US" sz="4800">
                  <a:solidFill>
                    <a:srgbClr val="FF0000"/>
                  </a:solidFill>
                  <a:latin typeface="Comic Sans MS" pitchFamily="66" charset="0"/>
                </a:rPr>
                <a:t>[</a:t>
              </a:r>
              <a:r>
                <a:rPr lang="ru-RU" sz="4800">
                  <a:solidFill>
                    <a:srgbClr val="FF0000"/>
                  </a:solidFill>
                  <a:latin typeface="Comic Sans MS" pitchFamily="66" charset="0"/>
                </a:rPr>
                <a:t>й</a:t>
              </a:r>
              <a:r>
                <a:rPr lang="en-US" sz="4800">
                  <a:solidFill>
                    <a:srgbClr val="FF0000"/>
                  </a:solidFill>
                  <a:latin typeface="Comic Sans MS" pitchFamily="66" charset="0"/>
                </a:rPr>
                <a:t>’</a:t>
              </a:r>
              <a:r>
                <a:rPr lang="ru-RU" sz="4800">
                  <a:solidFill>
                    <a:srgbClr val="FF0000"/>
                  </a:solidFill>
                  <a:latin typeface="Comic Sans MS" pitchFamily="66" charset="0"/>
                </a:rPr>
                <a:t>ю</a:t>
              </a:r>
              <a:r>
                <a:rPr lang="en-US" sz="4800">
                  <a:solidFill>
                    <a:srgbClr val="FF0000"/>
                  </a:solidFill>
                  <a:latin typeface="Comic Sans MS" pitchFamily="66" charset="0"/>
                </a:rPr>
                <a:t>]</a:t>
              </a:r>
              <a:endParaRPr lang="ru-RU" sz="4800">
                <a:solidFill>
                  <a:srgbClr val="FF0000"/>
                </a:solidFill>
                <a:latin typeface="Comic Sans MS" pitchFamily="66" charset="0"/>
              </a:endParaRPr>
            </a:p>
          </p:txBody>
        </p:sp>
      </p:grpSp>
      <p:grpSp>
        <p:nvGrpSpPr>
          <p:cNvPr id="8223" name="Group 31"/>
          <p:cNvGrpSpPr>
            <a:grpSpLocks/>
          </p:cNvGrpSpPr>
          <p:nvPr/>
        </p:nvGrpSpPr>
        <p:grpSpPr bwMode="auto">
          <a:xfrm>
            <a:off x="6875463" y="4294188"/>
            <a:ext cx="1512887" cy="1141412"/>
            <a:chOff x="4331" y="2705"/>
            <a:chExt cx="953" cy="719"/>
          </a:xfrm>
        </p:grpSpPr>
        <p:pic>
          <p:nvPicPr>
            <p:cNvPr id="8224" name="Picture 32" descr="р">
              <a:hlinkClick r:id="rId7" action="ppaction://hlinksldjump"/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31" y="2705"/>
              <a:ext cx="952" cy="71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8225" name="Text Box 33">
              <a:hlinkClick r:id="rId7" action="ppaction://hlinksldjump"/>
            </p:cNvPr>
            <p:cNvSpPr txBox="1">
              <a:spLocks noChangeArrowheads="1"/>
            </p:cNvSpPr>
            <p:nvPr/>
          </p:nvSpPr>
          <p:spPr bwMode="auto">
            <a:xfrm>
              <a:off x="4467" y="2795"/>
              <a:ext cx="817" cy="5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US" sz="4800">
                  <a:solidFill>
                    <a:srgbClr val="FF0000"/>
                  </a:solidFill>
                  <a:latin typeface="Comic Sans MS" pitchFamily="66" charset="0"/>
                </a:rPr>
                <a:t>[</a:t>
              </a:r>
              <a:r>
                <a:rPr lang="ru-RU" sz="4800">
                  <a:solidFill>
                    <a:srgbClr val="FF0000"/>
                  </a:solidFill>
                  <a:latin typeface="Comic Sans MS" pitchFamily="66" charset="0"/>
                </a:rPr>
                <a:t>ю</a:t>
              </a:r>
              <a:r>
                <a:rPr lang="en-US" sz="4800">
                  <a:solidFill>
                    <a:srgbClr val="FF0000"/>
                  </a:solidFill>
                  <a:latin typeface="Comic Sans MS" pitchFamily="66" charset="0"/>
                </a:rPr>
                <a:t>]</a:t>
              </a:r>
              <a:endParaRPr lang="ru-RU" sz="4800">
                <a:solidFill>
                  <a:srgbClr val="FF0000"/>
                </a:solidFill>
                <a:latin typeface="Comic Sans MS" pitchFamily="66" charset="0"/>
              </a:endParaRPr>
            </a:p>
          </p:txBody>
        </p:sp>
      </p:grp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3" name="Picture 3" descr="об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6013" y="1196975"/>
            <a:ext cx="3095625" cy="2447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5845" name="WordArt 5"/>
          <p:cNvSpPr>
            <a:spLocks noChangeArrowheads="1" noChangeShapeType="1" noTextEdit="1"/>
          </p:cNvSpPr>
          <p:nvPr/>
        </p:nvSpPr>
        <p:spPr bwMode="auto">
          <a:xfrm>
            <a:off x="4572000" y="2781300"/>
            <a:ext cx="3744913" cy="719138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44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9900"/>
                </a:solidFill>
                <a:latin typeface="Comic Sans MS"/>
              </a:rPr>
              <a:t>обезь   нки</a:t>
            </a:r>
          </a:p>
        </p:txBody>
      </p:sp>
      <p:sp>
        <p:nvSpPr>
          <p:cNvPr id="35846" name="WordArt 6"/>
          <p:cNvSpPr>
            <a:spLocks noChangeArrowheads="1" noChangeShapeType="1" noTextEdit="1"/>
          </p:cNvSpPr>
          <p:nvPr/>
        </p:nvSpPr>
        <p:spPr bwMode="auto">
          <a:xfrm>
            <a:off x="6588125" y="2924175"/>
            <a:ext cx="431800" cy="576263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48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FF"/>
                </a:solidFill>
                <a:latin typeface="Comic Sans MS"/>
              </a:rPr>
              <a:t>я</a:t>
            </a:r>
          </a:p>
        </p:txBody>
      </p:sp>
      <p:grpSp>
        <p:nvGrpSpPr>
          <p:cNvPr id="35847" name="Group 7"/>
          <p:cNvGrpSpPr>
            <a:grpSpLocks/>
          </p:cNvGrpSpPr>
          <p:nvPr/>
        </p:nvGrpSpPr>
        <p:grpSpPr bwMode="auto">
          <a:xfrm>
            <a:off x="971550" y="4232275"/>
            <a:ext cx="1512888" cy="1141413"/>
            <a:chOff x="612" y="2666"/>
            <a:chExt cx="953" cy="719"/>
          </a:xfrm>
        </p:grpSpPr>
        <p:pic>
          <p:nvPicPr>
            <p:cNvPr id="35848" name="Picture 8" descr="р">
              <a:hlinkClick r:id="rId3" action="ppaction://hlinksldjump"/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2" y="2666"/>
              <a:ext cx="952" cy="71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5849" name="Text Box 9">
              <a:hlinkClick r:id="rId3" action="ppaction://hlinksldjump"/>
            </p:cNvPr>
            <p:cNvSpPr txBox="1">
              <a:spLocks noChangeArrowheads="1"/>
            </p:cNvSpPr>
            <p:nvPr/>
          </p:nvSpPr>
          <p:spPr bwMode="auto">
            <a:xfrm>
              <a:off x="612" y="2750"/>
              <a:ext cx="953" cy="5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US" sz="4800">
                  <a:solidFill>
                    <a:srgbClr val="FF0000"/>
                  </a:solidFill>
                  <a:latin typeface="Comic Sans MS" pitchFamily="66" charset="0"/>
                </a:rPr>
                <a:t>[</a:t>
              </a:r>
              <a:r>
                <a:rPr lang="ru-RU" sz="4800">
                  <a:solidFill>
                    <a:srgbClr val="FF0000"/>
                  </a:solidFill>
                  <a:latin typeface="Comic Sans MS" pitchFamily="66" charset="0"/>
                </a:rPr>
                <a:t>й</a:t>
              </a:r>
              <a:r>
                <a:rPr lang="en-US" sz="4800">
                  <a:solidFill>
                    <a:srgbClr val="FF0000"/>
                  </a:solidFill>
                  <a:latin typeface="Comic Sans MS" pitchFamily="66" charset="0"/>
                </a:rPr>
                <a:t>’</a:t>
              </a:r>
              <a:r>
                <a:rPr lang="ru-RU" sz="4800">
                  <a:solidFill>
                    <a:srgbClr val="FF0000"/>
                  </a:solidFill>
                  <a:latin typeface="Comic Sans MS" pitchFamily="66" charset="0"/>
                </a:rPr>
                <a:t>я</a:t>
              </a:r>
              <a:r>
                <a:rPr lang="en-US" sz="4800">
                  <a:solidFill>
                    <a:srgbClr val="FF0000"/>
                  </a:solidFill>
                  <a:latin typeface="Comic Sans MS" pitchFamily="66" charset="0"/>
                </a:rPr>
                <a:t>]</a:t>
              </a:r>
              <a:endParaRPr lang="ru-RU" sz="4800">
                <a:solidFill>
                  <a:srgbClr val="FF0000"/>
                </a:solidFill>
                <a:latin typeface="Comic Sans MS" pitchFamily="66" charset="0"/>
              </a:endParaRPr>
            </a:p>
          </p:txBody>
        </p:sp>
      </p:grpSp>
      <p:grpSp>
        <p:nvGrpSpPr>
          <p:cNvPr id="35850" name="Group 10"/>
          <p:cNvGrpSpPr>
            <a:grpSpLocks/>
          </p:cNvGrpSpPr>
          <p:nvPr/>
        </p:nvGrpSpPr>
        <p:grpSpPr bwMode="auto">
          <a:xfrm>
            <a:off x="2844800" y="4221163"/>
            <a:ext cx="1511300" cy="1141412"/>
            <a:chOff x="1973" y="2704"/>
            <a:chExt cx="952" cy="719"/>
          </a:xfrm>
        </p:grpSpPr>
        <p:pic>
          <p:nvPicPr>
            <p:cNvPr id="35851" name="Picture 11" descr="р">
              <a:hlinkClick r:id="rId5" action="ppaction://hlinksldjump"/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73" y="2704"/>
              <a:ext cx="952" cy="71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5852" name="Text Box 12">
              <a:hlinkClick r:id="rId5" action="ppaction://hlinksldjump"/>
            </p:cNvPr>
            <p:cNvSpPr txBox="1">
              <a:spLocks noChangeArrowheads="1"/>
            </p:cNvSpPr>
            <p:nvPr/>
          </p:nvSpPr>
          <p:spPr bwMode="auto">
            <a:xfrm>
              <a:off x="2109" y="2820"/>
              <a:ext cx="635" cy="5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US" sz="4800">
                  <a:solidFill>
                    <a:srgbClr val="FF0000"/>
                  </a:solidFill>
                  <a:latin typeface="Comic Sans MS" pitchFamily="66" charset="0"/>
                </a:rPr>
                <a:t>[</a:t>
              </a:r>
              <a:r>
                <a:rPr lang="ru-RU" sz="4800">
                  <a:solidFill>
                    <a:srgbClr val="FF0000"/>
                  </a:solidFill>
                  <a:latin typeface="Comic Sans MS" pitchFamily="66" charset="0"/>
                </a:rPr>
                <a:t>а</a:t>
              </a:r>
              <a:r>
                <a:rPr lang="en-US" sz="4800">
                  <a:solidFill>
                    <a:srgbClr val="FF0000"/>
                  </a:solidFill>
                  <a:latin typeface="Comic Sans MS" pitchFamily="66" charset="0"/>
                </a:rPr>
                <a:t>]</a:t>
              </a:r>
              <a:endParaRPr lang="ru-RU" sz="4800">
                <a:solidFill>
                  <a:srgbClr val="FF0000"/>
                </a:solidFill>
                <a:latin typeface="Comic Sans MS" pitchFamily="66" charset="0"/>
              </a:endParaRPr>
            </a:p>
          </p:txBody>
        </p:sp>
      </p:grpSp>
      <p:grpSp>
        <p:nvGrpSpPr>
          <p:cNvPr id="35853" name="Group 13"/>
          <p:cNvGrpSpPr>
            <a:grpSpLocks/>
          </p:cNvGrpSpPr>
          <p:nvPr/>
        </p:nvGrpSpPr>
        <p:grpSpPr bwMode="auto">
          <a:xfrm>
            <a:off x="4714875" y="4221163"/>
            <a:ext cx="1514475" cy="1141412"/>
            <a:chOff x="3288" y="2704"/>
            <a:chExt cx="954" cy="719"/>
          </a:xfrm>
        </p:grpSpPr>
        <p:pic>
          <p:nvPicPr>
            <p:cNvPr id="35854" name="Picture 14" descr="р">
              <a:hlinkClick r:id="rId6" action="ppaction://hlinksldjump"/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88" y="2704"/>
              <a:ext cx="952" cy="71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5855" name="Text Box 15">
              <a:hlinkClick r:id="rId6" action="ppaction://hlinksldjump"/>
            </p:cNvPr>
            <p:cNvSpPr txBox="1">
              <a:spLocks noChangeArrowheads="1"/>
            </p:cNvSpPr>
            <p:nvPr/>
          </p:nvSpPr>
          <p:spPr bwMode="auto">
            <a:xfrm>
              <a:off x="3289" y="2795"/>
              <a:ext cx="953" cy="5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US" sz="4800">
                  <a:solidFill>
                    <a:srgbClr val="FF0000"/>
                  </a:solidFill>
                  <a:latin typeface="Comic Sans MS" pitchFamily="66" charset="0"/>
                </a:rPr>
                <a:t>[</a:t>
              </a:r>
              <a:r>
                <a:rPr lang="ru-RU" sz="4800">
                  <a:solidFill>
                    <a:srgbClr val="FF0000"/>
                  </a:solidFill>
                  <a:latin typeface="Comic Sans MS" pitchFamily="66" charset="0"/>
                </a:rPr>
                <a:t>й</a:t>
              </a:r>
              <a:r>
                <a:rPr lang="en-US" sz="4800">
                  <a:solidFill>
                    <a:srgbClr val="FF0000"/>
                  </a:solidFill>
                  <a:latin typeface="Comic Sans MS" pitchFamily="66" charset="0"/>
                </a:rPr>
                <a:t>’</a:t>
              </a:r>
              <a:r>
                <a:rPr lang="ru-RU" sz="4800">
                  <a:solidFill>
                    <a:srgbClr val="FF0000"/>
                  </a:solidFill>
                  <a:latin typeface="Comic Sans MS" pitchFamily="66" charset="0"/>
                </a:rPr>
                <a:t>а</a:t>
              </a:r>
              <a:r>
                <a:rPr lang="en-US" sz="4800">
                  <a:solidFill>
                    <a:srgbClr val="FF0000"/>
                  </a:solidFill>
                  <a:latin typeface="Comic Sans MS" pitchFamily="66" charset="0"/>
                </a:rPr>
                <a:t>]</a:t>
              </a:r>
              <a:endParaRPr lang="ru-RU" sz="4800">
                <a:solidFill>
                  <a:srgbClr val="FF0000"/>
                </a:solidFill>
                <a:latin typeface="Comic Sans MS" pitchFamily="66" charset="0"/>
              </a:endParaRPr>
            </a:p>
          </p:txBody>
        </p:sp>
      </p:grpSp>
      <p:grpSp>
        <p:nvGrpSpPr>
          <p:cNvPr id="35856" name="Group 16"/>
          <p:cNvGrpSpPr>
            <a:grpSpLocks/>
          </p:cNvGrpSpPr>
          <p:nvPr/>
        </p:nvGrpSpPr>
        <p:grpSpPr bwMode="auto">
          <a:xfrm>
            <a:off x="6588125" y="4222750"/>
            <a:ext cx="1511300" cy="1141413"/>
            <a:chOff x="4468" y="2705"/>
            <a:chExt cx="952" cy="719"/>
          </a:xfrm>
        </p:grpSpPr>
        <p:pic>
          <p:nvPicPr>
            <p:cNvPr id="35857" name="Picture 17" descr="р">
              <a:hlinkClick r:id="rId3" action="ppaction://hlinksldjump"/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68" y="2705"/>
              <a:ext cx="952" cy="71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5858" name="Text Box 18">
              <a:hlinkClick r:id="rId3" action="ppaction://hlinksldjump"/>
            </p:cNvPr>
            <p:cNvSpPr txBox="1">
              <a:spLocks noChangeArrowheads="1"/>
            </p:cNvSpPr>
            <p:nvPr/>
          </p:nvSpPr>
          <p:spPr bwMode="auto">
            <a:xfrm>
              <a:off x="4604" y="2795"/>
              <a:ext cx="681" cy="5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US" sz="4800">
                  <a:solidFill>
                    <a:srgbClr val="FF0000"/>
                  </a:solidFill>
                  <a:latin typeface="Comic Sans MS" pitchFamily="66" charset="0"/>
                </a:rPr>
                <a:t>[</a:t>
              </a:r>
              <a:r>
                <a:rPr lang="ru-RU" sz="4800">
                  <a:solidFill>
                    <a:srgbClr val="FF0000"/>
                  </a:solidFill>
                  <a:latin typeface="Comic Sans MS" pitchFamily="66" charset="0"/>
                </a:rPr>
                <a:t>я</a:t>
              </a:r>
              <a:r>
                <a:rPr lang="en-US" sz="4800">
                  <a:solidFill>
                    <a:srgbClr val="FF0000"/>
                  </a:solidFill>
                  <a:latin typeface="Comic Sans MS" pitchFamily="66" charset="0"/>
                </a:rPr>
                <a:t>]</a:t>
              </a:r>
              <a:endParaRPr lang="ru-RU" sz="4800">
                <a:solidFill>
                  <a:srgbClr val="FF0000"/>
                </a:solidFill>
                <a:latin typeface="Comic Sans MS" pitchFamily="66" charset="0"/>
              </a:endParaRPr>
            </a:p>
          </p:txBody>
        </p:sp>
      </p:grp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0" name="WordArt 4"/>
          <p:cNvSpPr>
            <a:spLocks noChangeArrowheads="1" noChangeShapeType="1" noTextEdit="1"/>
          </p:cNvSpPr>
          <p:nvPr/>
        </p:nvSpPr>
        <p:spPr bwMode="auto">
          <a:xfrm>
            <a:off x="1835150" y="1268413"/>
            <a:ext cx="5400675" cy="3889375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spcFirstLastPara="1" wrap="none" fromWordArt="1">
            <a:prstTxWarp prst="textArchUp">
              <a:avLst>
                <a:gd name="adj" fmla="val 11089933"/>
              </a:avLst>
            </a:prstTxWarp>
            <a:scene3d>
              <a:camera prst="legacyObliqueTopRight"/>
              <a:lightRig rig="legacyFlat3" dir="b"/>
            </a:scene3d>
            <a:sp3d extrusionH="430200" prstMaterial="legacyMatte">
              <a:extrusionClr>
                <a:srgbClr val="FFFF00"/>
              </a:extrusionClr>
            </a:sp3d>
          </a:bodyPr>
          <a:lstStyle/>
          <a:p>
            <a:pPr algn="ctr"/>
            <a:r>
              <a:rPr lang="ru-RU" sz="8000" kern="10">
                <a:ln w="9525">
                  <a:round/>
                  <a:headEnd/>
                  <a:tailEnd/>
                </a:ln>
                <a:solidFill>
                  <a:srgbClr val="00FF00"/>
                </a:solidFill>
                <a:latin typeface="Comic Sans MS"/>
              </a:rPr>
              <a:t>молодчина</a:t>
            </a:r>
          </a:p>
        </p:txBody>
      </p:sp>
      <p:pic>
        <p:nvPicPr>
          <p:cNvPr id="9246" name="ДА.avi">
            <a:hlinkClick r:id="" action="ppaction://media"/>
          </p:cNvPr>
          <p:cNvPicPr>
            <a:picLocks noRot="1" noChangeAspect="1" noChangeArrowheads="1"/>
          </p:cNvPicPr>
          <p:nvPr>
            <a:videoFile r:link="rId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313" y="2967038"/>
            <a:ext cx="3817937" cy="3054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47" name="ДА.avi">
            <a:hlinkClick r:id="" action="ppaction://media"/>
          </p:cNvPr>
          <p:cNvPicPr>
            <a:picLocks noRot="1" noChangeAspect="1" noChangeArrowheads="1"/>
          </p:cNvPicPr>
          <p:nvPr>
            <a:videoFile r:link="rId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313" y="2962275"/>
            <a:ext cx="3817937" cy="3054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48" name="ДА.avi">
            <a:hlinkClick r:id="" action="ppaction://media"/>
          </p:cNvPr>
          <p:cNvPicPr>
            <a:picLocks noRot="1" noChangeAspect="1" noChangeArrowheads="1"/>
          </p:cNvPicPr>
          <p:nvPr>
            <a:videoFile r:link="rId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313" y="2962275"/>
            <a:ext cx="3817937" cy="3054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49" name="ДА.avi">
            <a:hlinkClick r:id="" action="ppaction://media"/>
          </p:cNvPr>
          <p:cNvPicPr>
            <a:picLocks noRot="1" noChangeAspect="1" noChangeArrowheads="1"/>
          </p:cNvPicPr>
          <p:nvPr>
            <a:videoFile r:link="rId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313" y="2962275"/>
            <a:ext cx="3817937" cy="3054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50" name="ДА.avi">
            <a:hlinkClick r:id="" action="ppaction://media"/>
          </p:cNvPr>
          <p:cNvPicPr>
            <a:picLocks noRot="1" noChangeAspect="1" noChangeArrowheads="1"/>
          </p:cNvPicPr>
          <p:nvPr>
            <a:videoFile r:link="rId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313" y="2962275"/>
            <a:ext cx="3817937" cy="3054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51" name="ДА.avi">
            <a:hlinkClick r:id="" action="ppaction://media"/>
          </p:cNvPr>
          <p:cNvPicPr>
            <a:picLocks noRot="1" noChangeAspect="1" noChangeArrowheads="1"/>
          </p:cNvPicPr>
          <p:nvPr>
            <a:videoFile r:link="rId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313" y="2962275"/>
            <a:ext cx="3817937" cy="3054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52" name="ДА.avi">
            <a:hlinkClick r:id="" action="ppaction://media"/>
          </p:cNvPr>
          <p:cNvPicPr>
            <a:picLocks noRot="1" noChangeAspect="1" noChangeArrowheads="1"/>
          </p:cNvPicPr>
          <p:nvPr>
            <a:videoFile r:link="rId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313" y="2962275"/>
            <a:ext cx="3817937" cy="3054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53" name="ДА.avi">
            <a:hlinkClick r:id="" action="ppaction://media"/>
          </p:cNvPr>
          <p:cNvPicPr>
            <a:picLocks noRot="1" noChangeAspect="1" noChangeArrowheads="1"/>
          </p:cNvPicPr>
          <p:nvPr>
            <a:videoFile r:link="rId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313" y="2962275"/>
            <a:ext cx="3817937" cy="3054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54" name="ДА.avi">
            <a:hlinkClick r:id="" action="ppaction://media"/>
          </p:cNvPr>
          <p:cNvPicPr>
            <a:picLocks noRot="1" noChangeAspect="1" noChangeArrowheads="1"/>
          </p:cNvPicPr>
          <p:nvPr>
            <a:videoFile r:link="rId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313" y="2962275"/>
            <a:ext cx="3817937" cy="3054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55" name="ДА.avi">
            <a:hlinkClick r:id="" action="ppaction://media"/>
          </p:cNvPr>
          <p:cNvPicPr>
            <a:picLocks noRot="1" noChangeAspect="1" noChangeArrowheads="1"/>
          </p:cNvPicPr>
          <p:nvPr>
            <a:videoFile r:link="rId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313" y="2962275"/>
            <a:ext cx="3817937" cy="3054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56" name="ДА.avi">
            <a:hlinkClick r:id="" action="ppaction://media"/>
          </p:cNvPr>
          <p:cNvPicPr>
            <a:picLocks noRot="1" noChangeAspect="1" noChangeArrowheads="1"/>
          </p:cNvPicPr>
          <p:nvPr>
            <a:videoFile r:link="rId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313" y="2962275"/>
            <a:ext cx="3817937" cy="3054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57" name="ДА.avi">
            <a:hlinkClick r:id="" action="ppaction://media"/>
          </p:cNvPr>
          <p:cNvPicPr>
            <a:picLocks noRot="1" noChangeAspect="1" noChangeArrowheads="1"/>
          </p:cNvPicPr>
          <p:nvPr>
            <a:videoFile r:link="rId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313" y="2962275"/>
            <a:ext cx="3817937" cy="3054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58" name="ДА.avi">
            <a:hlinkClick r:id="" action="ppaction://media"/>
          </p:cNvPr>
          <p:cNvPicPr>
            <a:picLocks noRot="1" noChangeAspect="1" noChangeArrowheads="1"/>
          </p:cNvPicPr>
          <p:nvPr>
            <a:videoFile r:link="rId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313" y="2962275"/>
            <a:ext cx="3817937" cy="3054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59" name="ДА.avi">
            <a:hlinkClick r:id="" action="ppaction://media"/>
          </p:cNvPr>
          <p:cNvPicPr>
            <a:picLocks noRot="1" noChangeAspect="1" noChangeArrowheads="1"/>
          </p:cNvPicPr>
          <p:nvPr>
            <a:videoFile r:link="rId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313" y="2962275"/>
            <a:ext cx="3817937" cy="3054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60" name="ДА.avi">
            <a:hlinkClick r:id="" action="ppaction://media"/>
          </p:cNvPr>
          <p:cNvPicPr>
            <a:picLocks noRot="1" noChangeAspect="1" noChangeArrowheads="1"/>
          </p:cNvPicPr>
          <p:nvPr>
            <a:videoFile r:link="rId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313" y="2962275"/>
            <a:ext cx="3817937" cy="3054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61" name="ДА.avi">
            <a:hlinkClick r:id="" action="ppaction://media"/>
          </p:cNvPr>
          <p:cNvPicPr>
            <a:picLocks noRot="1" noChangeAspect="1" noChangeArrowheads="1"/>
          </p:cNvPicPr>
          <p:nvPr>
            <a:videoFile r:link="rId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313" y="2962275"/>
            <a:ext cx="3817937" cy="3054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62" name="ДА.avi">
            <a:hlinkClick r:id="" action="ppaction://media"/>
          </p:cNvPr>
          <p:cNvPicPr>
            <a:picLocks noRot="1" noChangeAspect="1" noChangeArrowheads="1"/>
          </p:cNvPicPr>
          <p:nvPr>
            <a:videoFile r:link="rId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8900" y="2962275"/>
            <a:ext cx="3816350" cy="3054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263" name="AutoShape 47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667625" y="5445125"/>
            <a:ext cx="503238" cy="503238"/>
          </a:xfrm>
          <a:prstGeom prst="actionButtonReturn">
            <a:avLst/>
          </a:prstGeom>
          <a:solidFill>
            <a:srgbClr val="00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167" fill="hold"/>
                                        <p:tgtEl>
                                          <p:spTgt spid="924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4167"/>
                            </p:stCondLst>
                            <p:childTnLst>
                              <p:par>
                                <p:cTn id="8" presetID="1" presetClass="mediacall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4167" fill="hold"/>
                                        <p:tgtEl>
                                          <p:spTgt spid="924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1334"/>
                            </p:stCondLst>
                            <p:childTnLst>
                              <p:par>
                                <p:cTn id="11" presetID="1" presetClass="mediacall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4167" fill="hold"/>
                                        <p:tgtEl>
                                          <p:spTgt spid="924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18501"/>
                            </p:stCondLst>
                            <p:childTnLst>
                              <p:par>
                                <p:cTn id="14" presetID="1" presetClass="mediacall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cmd type="call" cmd="playFrom(0.0)">
                                      <p:cBhvr>
                                        <p:cTn id="15" dur="4167" fill="hold"/>
                                        <p:tgtEl>
                                          <p:spTgt spid="924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25668"/>
                            </p:stCondLst>
                            <p:childTnLst>
                              <p:par>
                                <p:cTn id="17" presetID="1" presetClass="mediacall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cmd type="call" cmd="playFrom(0.0)">
                                      <p:cBhvr>
                                        <p:cTn id="18" dur="4167" fill="hold"/>
                                        <p:tgtEl>
                                          <p:spTgt spid="925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32835"/>
                            </p:stCondLst>
                            <p:childTnLst>
                              <p:par>
                                <p:cTn id="20" presetID="1" presetClass="mediacall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cmd type="call" cmd="playFrom(0.0)">
                                      <p:cBhvr>
                                        <p:cTn id="21" dur="4167" fill="hold"/>
                                        <p:tgtEl>
                                          <p:spTgt spid="925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40002"/>
                            </p:stCondLst>
                            <p:childTnLst>
                              <p:par>
                                <p:cTn id="23" presetID="1" presetClass="mediacall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cmd type="call" cmd="playFrom(0.0)">
                                      <p:cBhvr>
                                        <p:cTn id="24" dur="4167" fill="hold"/>
                                        <p:tgtEl>
                                          <p:spTgt spid="925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47169"/>
                            </p:stCondLst>
                            <p:childTnLst>
                              <p:par>
                                <p:cTn id="26" presetID="1" presetClass="mediacall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cmd type="call" cmd="playFrom(0.0)">
                                      <p:cBhvr>
                                        <p:cTn id="27" dur="4167" fill="hold"/>
                                        <p:tgtEl>
                                          <p:spTgt spid="925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54336"/>
                            </p:stCondLst>
                            <p:childTnLst>
                              <p:par>
                                <p:cTn id="29" presetID="1" presetClass="mediacall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cmd type="call" cmd="playFrom(0.0)">
                                      <p:cBhvr>
                                        <p:cTn id="30" dur="4167" fill="hold"/>
                                        <p:tgtEl>
                                          <p:spTgt spid="925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61503"/>
                            </p:stCondLst>
                            <p:childTnLst>
                              <p:par>
                                <p:cTn id="32" presetID="1" presetClass="mediacall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cmd type="call" cmd="playFrom(0.0)">
                                      <p:cBhvr>
                                        <p:cTn id="33" dur="4167" fill="hold"/>
                                        <p:tgtEl>
                                          <p:spTgt spid="925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68670"/>
                            </p:stCondLst>
                            <p:childTnLst>
                              <p:par>
                                <p:cTn id="35" presetID="1" presetClass="mediacall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cmd type="call" cmd="playFrom(0.0)">
                                      <p:cBhvr>
                                        <p:cTn id="36" dur="4167" fill="hold"/>
                                        <p:tgtEl>
                                          <p:spTgt spid="925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 nodeType="afterGroup">
                            <p:stCondLst>
                              <p:cond delay="75837"/>
                            </p:stCondLst>
                            <p:childTnLst>
                              <p:par>
                                <p:cTn id="38" presetID="1" presetClass="mediacall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cmd type="call" cmd="playFrom(0.0)">
                                      <p:cBhvr>
                                        <p:cTn id="39" dur="4167" fill="hold"/>
                                        <p:tgtEl>
                                          <p:spTgt spid="925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83004"/>
                            </p:stCondLst>
                            <p:childTnLst>
                              <p:par>
                                <p:cTn id="41" presetID="1" presetClass="mediacall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cmd type="call" cmd="playFrom(0.0)">
                                      <p:cBhvr>
                                        <p:cTn id="42" dur="4167" fill="hold"/>
                                        <p:tgtEl>
                                          <p:spTgt spid="925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 nodeType="afterGroup">
                            <p:stCondLst>
                              <p:cond delay="90171"/>
                            </p:stCondLst>
                            <p:childTnLst>
                              <p:par>
                                <p:cTn id="44" presetID="1" presetClass="mediacall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cmd type="call" cmd="playFrom(0.0)">
                                      <p:cBhvr>
                                        <p:cTn id="45" dur="4167" fill="hold"/>
                                        <p:tgtEl>
                                          <p:spTgt spid="925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 nodeType="afterGroup">
                            <p:stCondLst>
                              <p:cond delay="97338"/>
                            </p:stCondLst>
                            <p:childTnLst>
                              <p:par>
                                <p:cTn id="47" presetID="1" presetClass="mediacall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cmd type="call" cmd="playFrom(0.0)">
                                      <p:cBhvr>
                                        <p:cTn id="48" dur="4167" fill="hold"/>
                                        <p:tgtEl>
                                          <p:spTgt spid="926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 nodeType="afterGroup">
                            <p:stCondLst>
                              <p:cond delay="104505"/>
                            </p:stCondLst>
                            <p:childTnLst>
                              <p:par>
                                <p:cTn id="50" presetID="1" presetClass="mediacall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cmd type="call" cmd="playFrom(0.0)">
                                      <p:cBhvr>
                                        <p:cTn id="51" dur="4167" fill="hold"/>
                                        <p:tgtEl>
                                          <p:spTgt spid="926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 nodeType="afterGroup">
                            <p:stCondLst>
                              <p:cond delay="111672"/>
                            </p:stCondLst>
                            <p:childTnLst>
                              <p:par>
                                <p:cTn id="53" presetID="1" presetClass="mediacall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cmd type="call" cmd="playFrom(0.0)">
                                      <p:cBhvr>
                                        <p:cTn id="54" dur="4167" fill="hold"/>
                                        <p:tgtEl>
                                          <p:spTgt spid="926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5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9246"/>
                </p:tgtEl>
              </p:cMediaNode>
            </p:video>
            <p:video>
              <p:cMediaNode>
                <p:cTn id="5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9247"/>
                </p:tgtEl>
              </p:cMediaNode>
            </p:video>
            <p:video>
              <p:cMediaNode>
                <p:cTn id="5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9248"/>
                </p:tgtEl>
              </p:cMediaNode>
            </p:video>
            <p:video>
              <p:cMediaNode>
                <p:cTn id="5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9249"/>
                </p:tgtEl>
              </p:cMediaNode>
            </p:video>
            <p:video>
              <p:cMediaNode>
                <p:cTn id="5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9250"/>
                </p:tgtEl>
              </p:cMediaNode>
            </p:video>
            <p:video>
              <p:cMediaNode>
                <p:cTn id="6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9251"/>
                </p:tgtEl>
              </p:cMediaNode>
            </p:video>
            <p:video>
              <p:cMediaNode>
                <p:cTn id="6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9252"/>
                </p:tgtEl>
              </p:cMediaNode>
            </p:video>
            <p:video>
              <p:cMediaNode>
                <p:cTn id="6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9253"/>
                </p:tgtEl>
              </p:cMediaNode>
            </p:video>
            <p:video>
              <p:cMediaNode>
                <p:cTn id="6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9254"/>
                </p:tgtEl>
              </p:cMediaNode>
            </p:video>
            <p:video>
              <p:cMediaNode>
                <p:cTn id="6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9255"/>
                </p:tgtEl>
              </p:cMediaNode>
            </p:video>
            <p:video>
              <p:cMediaNode>
                <p:cTn id="6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9256"/>
                </p:tgtEl>
              </p:cMediaNode>
            </p:video>
            <p:video>
              <p:cMediaNode>
                <p:cTn id="6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9257"/>
                </p:tgtEl>
              </p:cMediaNode>
            </p:video>
            <p:video>
              <p:cMediaNode>
                <p:cTn id="6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9258"/>
                </p:tgtEl>
              </p:cMediaNode>
            </p:video>
            <p:video>
              <p:cMediaNode>
                <p:cTn id="6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9259"/>
                </p:tgtEl>
              </p:cMediaNode>
            </p:video>
            <p:video>
              <p:cMediaNode>
                <p:cTn id="6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9260"/>
                </p:tgtEl>
              </p:cMediaNode>
            </p:video>
            <p:video>
              <p:cMediaNode>
                <p:cTn id="7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9261"/>
                </p:tgtEl>
              </p:cMediaNode>
            </p:video>
            <p:video>
              <p:cMediaNode>
                <p:cTn id="7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9262"/>
                </p:tgtEl>
              </p:cMediaNode>
            </p:video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5" name="WordArt 5"/>
          <p:cNvSpPr>
            <a:spLocks noChangeArrowheads="1" noChangeShapeType="1" noTextEdit="1"/>
          </p:cNvSpPr>
          <p:nvPr/>
        </p:nvSpPr>
        <p:spPr bwMode="auto">
          <a:xfrm>
            <a:off x="3779838" y="1412875"/>
            <a:ext cx="1225550" cy="8636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60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Comic Sans MS"/>
              </a:rPr>
              <a:t>[э]</a:t>
            </a:r>
          </a:p>
        </p:txBody>
      </p:sp>
      <p:pic>
        <p:nvPicPr>
          <p:cNvPr id="10246" name="Picture 6" descr="ckjy1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650" y="981075"/>
            <a:ext cx="2085975" cy="2276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247" name="WordArt 7"/>
          <p:cNvSpPr>
            <a:spLocks noChangeArrowheads="1" noChangeShapeType="1" noTextEdit="1"/>
          </p:cNvSpPr>
          <p:nvPr/>
        </p:nvSpPr>
        <p:spPr bwMode="auto">
          <a:xfrm>
            <a:off x="1331913" y="1989138"/>
            <a:ext cx="6840537" cy="3240087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endParaRPr lang="ru-RU" sz="4000" kern="1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008000"/>
              </a:solidFill>
              <a:latin typeface="Comic Sans MS"/>
            </a:endParaRPr>
          </a:p>
          <a:p>
            <a:pPr algn="ctr"/>
            <a:r>
              <a:rPr lang="ru-RU" sz="40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8000"/>
                </a:solidFill>
                <a:latin typeface="Comic Sans MS"/>
              </a:rPr>
              <a:t>слышим только</a:t>
            </a:r>
          </a:p>
          <a:p>
            <a:pPr algn="ctr"/>
            <a:r>
              <a:rPr lang="ru-RU" sz="40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8000"/>
                </a:solidFill>
                <a:latin typeface="Comic Sans MS"/>
              </a:rPr>
              <a:t>в середине слова</a:t>
            </a:r>
          </a:p>
          <a:p>
            <a:pPr algn="ctr"/>
            <a:r>
              <a:rPr lang="ru-RU" sz="40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8000"/>
                </a:solidFill>
                <a:latin typeface="Comic Sans MS"/>
              </a:rPr>
              <a:t>под ударением</a:t>
            </a:r>
          </a:p>
          <a:p>
            <a:pPr algn="ctr"/>
            <a:r>
              <a:rPr lang="ru-RU" sz="40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8000"/>
                </a:solidFill>
                <a:latin typeface="Comic Sans MS"/>
              </a:rPr>
              <a:t>между двумя согласными </a:t>
            </a:r>
          </a:p>
        </p:txBody>
      </p:sp>
      <p:sp>
        <p:nvSpPr>
          <p:cNvPr id="10249" name="AutoShape 9">
            <a:hlinkClick r:id="" action="ppaction://hlinkshowjump?jump=lastslideviewed" highlightClick="1"/>
          </p:cNvPr>
          <p:cNvSpPr>
            <a:spLocks noChangeArrowheads="1"/>
          </p:cNvSpPr>
          <p:nvPr/>
        </p:nvSpPr>
        <p:spPr bwMode="auto">
          <a:xfrm>
            <a:off x="7667625" y="5445125"/>
            <a:ext cx="503238" cy="503238"/>
          </a:xfrm>
          <a:prstGeom prst="actionButtonReturn">
            <a:avLst/>
          </a:prstGeom>
          <a:solidFill>
            <a:srgbClr val="00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80" name="0Y.avi"/>
          <p:cNvPicPr>
            <a:picLocks noRot="1" noChangeAspect="1" noChangeArrowheads="1"/>
          </p:cNvPicPr>
          <p:nvPr>
            <a:videoFile r:link="rId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088" y="836613"/>
            <a:ext cx="4824412" cy="4102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81" name="Oval 9"/>
          <p:cNvSpPr>
            <a:spLocks noChangeArrowheads="1"/>
          </p:cNvSpPr>
          <p:nvPr/>
        </p:nvSpPr>
        <p:spPr bwMode="auto">
          <a:xfrm>
            <a:off x="7669213" y="2493963"/>
            <a:ext cx="792162" cy="792162"/>
          </a:xfrm>
          <a:prstGeom prst="ellipse">
            <a:avLst/>
          </a:prstGeom>
          <a:gradFill rotWithShape="1">
            <a:gsLst>
              <a:gs pos="0">
                <a:srgbClr val="75FF75"/>
              </a:gs>
              <a:gs pos="50000">
                <a:srgbClr val="FFFF00"/>
              </a:gs>
              <a:gs pos="100000">
                <a:srgbClr val="75FF75"/>
              </a:gs>
            </a:gsLst>
            <a:lin ang="18900000" scaled="1"/>
          </a:gradFill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ru-RU"/>
          </a:p>
        </p:txBody>
      </p:sp>
      <p:sp>
        <p:nvSpPr>
          <p:cNvPr id="3082" name="Oval 10"/>
          <p:cNvSpPr>
            <a:spLocks noChangeArrowheads="1"/>
          </p:cNvSpPr>
          <p:nvPr/>
        </p:nvSpPr>
        <p:spPr bwMode="auto">
          <a:xfrm>
            <a:off x="7092950" y="1628775"/>
            <a:ext cx="792163" cy="792163"/>
          </a:xfrm>
          <a:prstGeom prst="ellipse">
            <a:avLst/>
          </a:prstGeom>
          <a:gradFill rotWithShape="1">
            <a:gsLst>
              <a:gs pos="0">
                <a:srgbClr val="75FF75"/>
              </a:gs>
              <a:gs pos="50000">
                <a:srgbClr val="FFFF00"/>
              </a:gs>
              <a:gs pos="100000">
                <a:srgbClr val="75FF75"/>
              </a:gs>
            </a:gsLst>
            <a:lin ang="18900000" scaled="1"/>
          </a:gradFill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ru-RU"/>
          </a:p>
        </p:txBody>
      </p:sp>
      <p:sp>
        <p:nvSpPr>
          <p:cNvPr id="3083" name="Oval 11"/>
          <p:cNvSpPr>
            <a:spLocks noChangeArrowheads="1"/>
          </p:cNvSpPr>
          <p:nvPr/>
        </p:nvSpPr>
        <p:spPr bwMode="auto">
          <a:xfrm>
            <a:off x="5435600" y="1700213"/>
            <a:ext cx="792163" cy="792162"/>
          </a:xfrm>
          <a:prstGeom prst="ellipse">
            <a:avLst/>
          </a:prstGeom>
          <a:gradFill rotWithShape="1">
            <a:gsLst>
              <a:gs pos="0">
                <a:srgbClr val="75FF75"/>
              </a:gs>
              <a:gs pos="50000">
                <a:srgbClr val="FFFF00"/>
              </a:gs>
              <a:gs pos="100000">
                <a:srgbClr val="75FF75"/>
              </a:gs>
            </a:gsLst>
            <a:lin ang="18900000" scaled="1"/>
          </a:gradFill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ru-RU"/>
          </a:p>
        </p:txBody>
      </p:sp>
      <p:sp>
        <p:nvSpPr>
          <p:cNvPr id="3084" name="Oval 12"/>
          <p:cNvSpPr>
            <a:spLocks noChangeArrowheads="1"/>
          </p:cNvSpPr>
          <p:nvPr/>
        </p:nvSpPr>
        <p:spPr bwMode="auto">
          <a:xfrm>
            <a:off x="2555875" y="5372100"/>
            <a:ext cx="792163" cy="792163"/>
          </a:xfrm>
          <a:prstGeom prst="ellipse">
            <a:avLst/>
          </a:prstGeom>
          <a:gradFill rotWithShape="1">
            <a:gsLst>
              <a:gs pos="0">
                <a:srgbClr val="75FF75"/>
              </a:gs>
              <a:gs pos="50000">
                <a:srgbClr val="FFFF00"/>
              </a:gs>
              <a:gs pos="100000">
                <a:srgbClr val="75FF75"/>
              </a:gs>
            </a:gsLst>
            <a:lin ang="18900000" scaled="1"/>
          </a:gradFill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ru-RU"/>
          </a:p>
        </p:txBody>
      </p:sp>
      <p:sp>
        <p:nvSpPr>
          <p:cNvPr id="3085" name="Oval 13"/>
          <p:cNvSpPr>
            <a:spLocks noChangeArrowheads="1"/>
          </p:cNvSpPr>
          <p:nvPr/>
        </p:nvSpPr>
        <p:spPr bwMode="auto">
          <a:xfrm>
            <a:off x="895350" y="4437063"/>
            <a:ext cx="792163" cy="792162"/>
          </a:xfrm>
          <a:prstGeom prst="ellipse">
            <a:avLst/>
          </a:prstGeom>
          <a:gradFill rotWithShape="1">
            <a:gsLst>
              <a:gs pos="0">
                <a:srgbClr val="75FF75"/>
              </a:gs>
              <a:gs pos="50000">
                <a:srgbClr val="FFFF00"/>
              </a:gs>
              <a:gs pos="100000">
                <a:srgbClr val="75FF75"/>
              </a:gs>
            </a:gsLst>
            <a:lin ang="18900000" scaled="1"/>
          </a:gradFill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ru-RU"/>
          </a:p>
        </p:txBody>
      </p:sp>
      <p:sp>
        <p:nvSpPr>
          <p:cNvPr id="3086" name="Oval 14"/>
          <p:cNvSpPr>
            <a:spLocks noChangeArrowheads="1"/>
          </p:cNvSpPr>
          <p:nvPr/>
        </p:nvSpPr>
        <p:spPr bwMode="auto">
          <a:xfrm>
            <a:off x="827088" y="3427413"/>
            <a:ext cx="792162" cy="792162"/>
          </a:xfrm>
          <a:prstGeom prst="ellipse">
            <a:avLst/>
          </a:prstGeom>
          <a:gradFill rotWithShape="1">
            <a:gsLst>
              <a:gs pos="0">
                <a:srgbClr val="75FF75"/>
              </a:gs>
              <a:gs pos="50000">
                <a:srgbClr val="FFFF00"/>
              </a:gs>
              <a:gs pos="100000">
                <a:srgbClr val="75FF75"/>
              </a:gs>
            </a:gsLst>
            <a:lin ang="18900000" scaled="1"/>
          </a:gradFill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ru-RU"/>
          </a:p>
        </p:txBody>
      </p:sp>
      <p:sp>
        <p:nvSpPr>
          <p:cNvPr id="3087" name="Oval 15"/>
          <p:cNvSpPr>
            <a:spLocks noChangeArrowheads="1"/>
          </p:cNvSpPr>
          <p:nvPr/>
        </p:nvSpPr>
        <p:spPr bwMode="auto">
          <a:xfrm>
            <a:off x="4211638" y="4149725"/>
            <a:ext cx="792162" cy="792163"/>
          </a:xfrm>
          <a:prstGeom prst="ellipse">
            <a:avLst/>
          </a:prstGeom>
          <a:gradFill rotWithShape="1">
            <a:gsLst>
              <a:gs pos="0">
                <a:srgbClr val="75FF75"/>
              </a:gs>
              <a:gs pos="50000">
                <a:srgbClr val="FFFF00"/>
              </a:gs>
              <a:gs pos="100000">
                <a:srgbClr val="75FF75"/>
              </a:gs>
            </a:gsLst>
            <a:lin ang="18900000" scaled="1"/>
          </a:gradFill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ru-RU"/>
          </a:p>
        </p:txBody>
      </p:sp>
      <p:sp>
        <p:nvSpPr>
          <p:cNvPr id="3088" name="Oval 16"/>
          <p:cNvSpPr>
            <a:spLocks noChangeArrowheads="1"/>
          </p:cNvSpPr>
          <p:nvPr/>
        </p:nvSpPr>
        <p:spPr bwMode="auto">
          <a:xfrm>
            <a:off x="6229350" y="1341438"/>
            <a:ext cx="792163" cy="792162"/>
          </a:xfrm>
          <a:prstGeom prst="ellipse">
            <a:avLst/>
          </a:prstGeom>
          <a:gradFill rotWithShape="1">
            <a:gsLst>
              <a:gs pos="0">
                <a:srgbClr val="75FF75"/>
              </a:gs>
              <a:gs pos="50000">
                <a:srgbClr val="FFFF00"/>
              </a:gs>
              <a:gs pos="100000">
                <a:srgbClr val="75FF75"/>
              </a:gs>
            </a:gsLst>
            <a:lin ang="18900000" scaled="1"/>
          </a:gradFill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ru-RU"/>
          </a:p>
        </p:txBody>
      </p:sp>
      <p:sp>
        <p:nvSpPr>
          <p:cNvPr id="3089" name="Oval 17"/>
          <p:cNvSpPr>
            <a:spLocks noChangeArrowheads="1"/>
          </p:cNvSpPr>
          <p:nvPr/>
        </p:nvSpPr>
        <p:spPr bwMode="auto">
          <a:xfrm>
            <a:off x="1543050" y="5229225"/>
            <a:ext cx="792163" cy="792163"/>
          </a:xfrm>
          <a:prstGeom prst="ellipse">
            <a:avLst/>
          </a:prstGeom>
          <a:gradFill rotWithShape="1">
            <a:gsLst>
              <a:gs pos="0">
                <a:srgbClr val="75FF75"/>
              </a:gs>
              <a:gs pos="50000">
                <a:srgbClr val="FFFF00"/>
              </a:gs>
              <a:gs pos="100000">
                <a:srgbClr val="75FF75"/>
              </a:gs>
            </a:gsLst>
            <a:lin ang="18900000" scaled="1"/>
          </a:gradFill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ru-RU"/>
          </a:p>
        </p:txBody>
      </p:sp>
      <p:sp>
        <p:nvSpPr>
          <p:cNvPr id="3090" name="Oval 18"/>
          <p:cNvSpPr>
            <a:spLocks noChangeArrowheads="1"/>
          </p:cNvSpPr>
          <p:nvPr/>
        </p:nvSpPr>
        <p:spPr bwMode="auto">
          <a:xfrm>
            <a:off x="3563938" y="4919663"/>
            <a:ext cx="792162" cy="792162"/>
          </a:xfrm>
          <a:prstGeom prst="ellipse">
            <a:avLst/>
          </a:prstGeom>
          <a:gradFill rotWithShape="1">
            <a:gsLst>
              <a:gs pos="0">
                <a:srgbClr val="75FF75"/>
              </a:gs>
              <a:gs pos="50000">
                <a:srgbClr val="FFFF00"/>
              </a:gs>
              <a:gs pos="100000">
                <a:srgbClr val="75FF75"/>
              </a:gs>
            </a:gsLst>
            <a:lin ang="18900000" scaled="1"/>
          </a:gradFill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ru-RU"/>
          </a:p>
        </p:txBody>
      </p:sp>
      <p:sp>
        <p:nvSpPr>
          <p:cNvPr id="3091" name="Oval 19"/>
          <p:cNvSpPr>
            <a:spLocks noChangeArrowheads="1"/>
          </p:cNvSpPr>
          <p:nvPr/>
        </p:nvSpPr>
        <p:spPr bwMode="auto">
          <a:xfrm>
            <a:off x="4914900" y="2398713"/>
            <a:ext cx="792163" cy="792162"/>
          </a:xfrm>
          <a:prstGeom prst="ellipse">
            <a:avLst/>
          </a:prstGeom>
          <a:gradFill rotWithShape="1">
            <a:gsLst>
              <a:gs pos="0">
                <a:srgbClr val="75FF75"/>
              </a:gs>
              <a:gs pos="50000">
                <a:srgbClr val="FFFF00"/>
              </a:gs>
              <a:gs pos="100000">
                <a:srgbClr val="75FF75"/>
              </a:gs>
            </a:gsLst>
            <a:lin ang="18900000" scaled="1"/>
          </a:gradFill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ru-RU"/>
          </a:p>
        </p:txBody>
      </p:sp>
      <p:sp>
        <p:nvSpPr>
          <p:cNvPr id="3092" name="Oval 20"/>
          <p:cNvSpPr>
            <a:spLocks noChangeArrowheads="1"/>
          </p:cNvSpPr>
          <p:nvPr/>
        </p:nvSpPr>
        <p:spPr bwMode="auto">
          <a:xfrm>
            <a:off x="4356100" y="3213100"/>
            <a:ext cx="792163" cy="792163"/>
          </a:xfrm>
          <a:prstGeom prst="ellipse">
            <a:avLst/>
          </a:prstGeom>
          <a:gradFill rotWithShape="1">
            <a:gsLst>
              <a:gs pos="0">
                <a:srgbClr val="75FF75"/>
              </a:gs>
              <a:gs pos="50000">
                <a:srgbClr val="FFFF00"/>
              </a:gs>
              <a:gs pos="100000">
                <a:srgbClr val="75FF75"/>
              </a:gs>
            </a:gsLst>
            <a:lin ang="18900000" scaled="1"/>
          </a:gradFill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ru-RU"/>
          </a:p>
        </p:txBody>
      </p:sp>
      <p:sp>
        <p:nvSpPr>
          <p:cNvPr id="3093" name="Text Box 21"/>
          <p:cNvSpPr txBox="1">
            <a:spLocks noChangeArrowheads="1"/>
          </p:cNvSpPr>
          <p:nvPr/>
        </p:nvSpPr>
        <p:spPr bwMode="auto">
          <a:xfrm>
            <a:off x="900113" y="3284538"/>
            <a:ext cx="720725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5400" b="1">
                <a:hlinkClick r:id="rId4" action="ppaction://hlinksldjump"/>
              </a:rPr>
              <a:t>1</a:t>
            </a:r>
            <a:endParaRPr lang="ru-RU" sz="5400" b="1"/>
          </a:p>
        </p:txBody>
      </p:sp>
      <p:sp>
        <p:nvSpPr>
          <p:cNvPr id="3094" name="Text Box 22"/>
          <p:cNvSpPr txBox="1">
            <a:spLocks noChangeArrowheads="1"/>
          </p:cNvSpPr>
          <p:nvPr/>
        </p:nvSpPr>
        <p:spPr bwMode="auto">
          <a:xfrm>
            <a:off x="1042988" y="4292600"/>
            <a:ext cx="792162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5400" b="1">
                <a:hlinkClick r:id="rId5" action="ppaction://hlinksldjump"/>
              </a:rPr>
              <a:t>2</a:t>
            </a:r>
            <a:endParaRPr lang="ru-RU" sz="5400" b="1"/>
          </a:p>
        </p:txBody>
      </p:sp>
      <p:sp>
        <p:nvSpPr>
          <p:cNvPr id="3095" name="Text Box 23"/>
          <p:cNvSpPr txBox="1">
            <a:spLocks noChangeArrowheads="1"/>
          </p:cNvSpPr>
          <p:nvPr/>
        </p:nvSpPr>
        <p:spPr bwMode="auto">
          <a:xfrm>
            <a:off x="1692275" y="5084763"/>
            <a:ext cx="642938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5400" b="1">
                <a:hlinkClick r:id="rId6" action="ppaction://hlinksldjump"/>
              </a:rPr>
              <a:t>3</a:t>
            </a:r>
            <a:endParaRPr lang="ru-RU" sz="5400" b="1"/>
          </a:p>
        </p:txBody>
      </p:sp>
      <p:sp>
        <p:nvSpPr>
          <p:cNvPr id="3096" name="Text Box 24"/>
          <p:cNvSpPr txBox="1">
            <a:spLocks noChangeArrowheads="1"/>
          </p:cNvSpPr>
          <p:nvPr/>
        </p:nvSpPr>
        <p:spPr bwMode="auto">
          <a:xfrm>
            <a:off x="2700338" y="5229225"/>
            <a:ext cx="6477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52149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5400" b="1">
                <a:hlinkClick r:id="rId7" action="ppaction://hlinksldjump"/>
              </a:rPr>
              <a:t>4</a:t>
            </a:r>
            <a:endParaRPr lang="ru-RU" sz="5400" b="1"/>
          </a:p>
        </p:txBody>
      </p:sp>
      <p:sp>
        <p:nvSpPr>
          <p:cNvPr id="3097" name="Text Box 25"/>
          <p:cNvSpPr txBox="1">
            <a:spLocks noChangeArrowheads="1"/>
          </p:cNvSpPr>
          <p:nvPr/>
        </p:nvSpPr>
        <p:spPr bwMode="auto">
          <a:xfrm>
            <a:off x="3708400" y="4797425"/>
            <a:ext cx="6477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3FCB78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5400" b="1">
                <a:hlinkClick r:id="rId8" action="ppaction://hlinksldjump"/>
              </a:rPr>
              <a:t>5</a:t>
            </a:r>
            <a:endParaRPr lang="ru-RU" sz="5400" b="1"/>
          </a:p>
        </p:txBody>
      </p:sp>
      <p:sp>
        <p:nvSpPr>
          <p:cNvPr id="3098" name="Text Box 26"/>
          <p:cNvSpPr txBox="1">
            <a:spLocks noChangeArrowheads="1"/>
          </p:cNvSpPr>
          <p:nvPr/>
        </p:nvSpPr>
        <p:spPr bwMode="auto">
          <a:xfrm>
            <a:off x="4356100" y="4005263"/>
            <a:ext cx="727075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52149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5400" b="1">
                <a:hlinkClick r:id="rId9" action="ppaction://hlinksldjump"/>
              </a:rPr>
              <a:t>6</a:t>
            </a:r>
            <a:endParaRPr lang="ru-RU" sz="5400" b="1"/>
          </a:p>
        </p:txBody>
      </p:sp>
      <p:sp>
        <p:nvSpPr>
          <p:cNvPr id="3099" name="Text Box 27"/>
          <p:cNvSpPr txBox="1">
            <a:spLocks noChangeArrowheads="1"/>
          </p:cNvSpPr>
          <p:nvPr/>
        </p:nvSpPr>
        <p:spPr bwMode="auto">
          <a:xfrm>
            <a:off x="4500563" y="3141663"/>
            <a:ext cx="779462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5400" b="1">
                <a:hlinkClick r:id="rId10" action="ppaction://hlinksldjump"/>
              </a:rPr>
              <a:t>7</a:t>
            </a:r>
            <a:endParaRPr lang="ru-RU" sz="5400" b="1"/>
          </a:p>
        </p:txBody>
      </p:sp>
      <p:sp>
        <p:nvSpPr>
          <p:cNvPr id="3100" name="Text Box 28"/>
          <p:cNvSpPr txBox="1">
            <a:spLocks noChangeArrowheads="1"/>
          </p:cNvSpPr>
          <p:nvPr/>
        </p:nvSpPr>
        <p:spPr bwMode="auto">
          <a:xfrm>
            <a:off x="5003800" y="2276475"/>
            <a:ext cx="7747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5400" b="1">
                <a:solidFill>
                  <a:srgbClr val="FF0000"/>
                </a:solidFill>
                <a:hlinkClick r:id="rId11" action="ppaction://hlinksldjump"/>
              </a:rPr>
              <a:t>8</a:t>
            </a:r>
            <a:endParaRPr lang="ru-RU" sz="5400" b="1">
              <a:solidFill>
                <a:srgbClr val="FF0000"/>
              </a:solidFill>
            </a:endParaRPr>
          </a:p>
        </p:txBody>
      </p:sp>
      <p:sp>
        <p:nvSpPr>
          <p:cNvPr id="3101" name="Text Box 29"/>
          <p:cNvSpPr txBox="1">
            <a:spLocks noChangeArrowheads="1"/>
          </p:cNvSpPr>
          <p:nvPr/>
        </p:nvSpPr>
        <p:spPr bwMode="auto">
          <a:xfrm>
            <a:off x="5508625" y="1557338"/>
            <a:ext cx="7747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5400" b="1">
                <a:hlinkClick r:id="rId12" action="ppaction://hlinksldjump"/>
              </a:rPr>
              <a:t>9</a:t>
            </a:r>
            <a:endParaRPr lang="ru-RU" sz="5400" b="1"/>
          </a:p>
        </p:txBody>
      </p:sp>
      <p:sp>
        <p:nvSpPr>
          <p:cNvPr id="3102" name="Text Box 30"/>
          <p:cNvSpPr txBox="1">
            <a:spLocks noChangeArrowheads="1"/>
          </p:cNvSpPr>
          <p:nvPr/>
        </p:nvSpPr>
        <p:spPr bwMode="auto">
          <a:xfrm>
            <a:off x="6227763" y="1268413"/>
            <a:ext cx="865187" cy="823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800" b="1">
                <a:hlinkClick r:id="rId13" action="ppaction://hlinksldjump"/>
              </a:rPr>
              <a:t>10</a:t>
            </a:r>
            <a:endParaRPr lang="ru-RU" sz="4800" b="1"/>
          </a:p>
        </p:txBody>
      </p:sp>
      <p:sp>
        <p:nvSpPr>
          <p:cNvPr id="3103" name="Text Box 31"/>
          <p:cNvSpPr txBox="1">
            <a:spLocks noChangeArrowheads="1"/>
          </p:cNvSpPr>
          <p:nvPr/>
        </p:nvSpPr>
        <p:spPr bwMode="auto">
          <a:xfrm>
            <a:off x="7092950" y="1484313"/>
            <a:ext cx="863600" cy="823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800" b="1">
                <a:hlinkClick r:id="rId14" action="ppaction://hlinksldjump"/>
              </a:rPr>
              <a:t>11</a:t>
            </a:r>
            <a:endParaRPr lang="ru-RU" sz="4800" b="1"/>
          </a:p>
        </p:txBody>
      </p:sp>
      <p:sp>
        <p:nvSpPr>
          <p:cNvPr id="3104" name="Text Box 32"/>
          <p:cNvSpPr txBox="1">
            <a:spLocks noChangeArrowheads="1"/>
          </p:cNvSpPr>
          <p:nvPr/>
        </p:nvSpPr>
        <p:spPr bwMode="auto">
          <a:xfrm>
            <a:off x="7596188" y="2420938"/>
            <a:ext cx="1008062" cy="823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800" b="1">
                <a:hlinkClick r:id="rId15" action="ppaction://hlinksldjump"/>
              </a:rPr>
              <a:t>12</a:t>
            </a:r>
            <a:endParaRPr lang="ru-RU" sz="4800" b="1"/>
          </a:p>
        </p:txBody>
      </p:sp>
      <p:sp>
        <p:nvSpPr>
          <p:cNvPr id="3114" name="Oval 42"/>
          <p:cNvSpPr>
            <a:spLocks noChangeArrowheads="1"/>
          </p:cNvSpPr>
          <p:nvPr/>
        </p:nvSpPr>
        <p:spPr bwMode="auto">
          <a:xfrm>
            <a:off x="7740650" y="3429000"/>
            <a:ext cx="792163" cy="792163"/>
          </a:xfrm>
          <a:prstGeom prst="ellipse">
            <a:avLst/>
          </a:prstGeom>
          <a:gradFill rotWithShape="1">
            <a:gsLst>
              <a:gs pos="0">
                <a:srgbClr val="75FF75"/>
              </a:gs>
              <a:gs pos="50000">
                <a:srgbClr val="FFFF00"/>
              </a:gs>
              <a:gs pos="100000">
                <a:srgbClr val="75FF75"/>
              </a:gs>
            </a:gsLst>
            <a:lin ang="18900000" scaled="1"/>
          </a:gradFill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ru-RU"/>
          </a:p>
        </p:txBody>
      </p:sp>
      <p:sp>
        <p:nvSpPr>
          <p:cNvPr id="3115" name="Text Box 43"/>
          <p:cNvSpPr txBox="1">
            <a:spLocks noChangeArrowheads="1"/>
          </p:cNvSpPr>
          <p:nvPr/>
        </p:nvSpPr>
        <p:spPr bwMode="auto">
          <a:xfrm>
            <a:off x="7667625" y="3355975"/>
            <a:ext cx="1008063" cy="823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800" b="1">
                <a:hlinkClick r:id="rId16" action="ppaction://hlinksldjump"/>
              </a:rPr>
              <a:t>13</a:t>
            </a:r>
            <a:endParaRPr lang="ru-RU" sz="4800" b="1"/>
          </a:p>
        </p:txBody>
      </p:sp>
      <p:sp>
        <p:nvSpPr>
          <p:cNvPr id="3116" name="Oval 44"/>
          <p:cNvSpPr>
            <a:spLocks noChangeArrowheads="1"/>
          </p:cNvSpPr>
          <p:nvPr/>
        </p:nvSpPr>
        <p:spPr bwMode="auto">
          <a:xfrm>
            <a:off x="7237413" y="4292600"/>
            <a:ext cx="792162" cy="792163"/>
          </a:xfrm>
          <a:prstGeom prst="ellipse">
            <a:avLst/>
          </a:prstGeom>
          <a:gradFill rotWithShape="1">
            <a:gsLst>
              <a:gs pos="0">
                <a:srgbClr val="75FF75"/>
              </a:gs>
              <a:gs pos="50000">
                <a:srgbClr val="FFFF00"/>
              </a:gs>
              <a:gs pos="100000">
                <a:srgbClr val="75FF75"/>
              </a:gs>
            </a:gsLst>
            <a:lin ang="18900000" scaled="1"/>
          </a:gradFill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ru-RU"/>
          </a:p>
        </p:txBody>
      </p:sp>
      <p:sp>
        <p:nvSpPr>
          <p:cNvPr id="3117" name="Text Box 45"/>
          <p:cNvSpPr txBox="1">
            <a:spLocks noChangeArrowheads="1"/>
          </p:cNvSpPr>
          <p:nvPr/>
        </p:nvSpPr>
        <p:spPr bwMode="auto">
          <a:xfrm>
            <a:off x="7164388" y="4219575"/>
            <a:ext cx="936625" cy="823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800" b="1">
                <a:hlinkClick r:id="rId17" action="ppaction://hlinksldjump"/>
              </a:rPr>
              <a:t>14</a:t>
            </a:r>
            <a:endParaRPr lang="ru-RU" sz="4800" b="1"/>
          </a:p>
        </p:txBody>
      </p:sp>
      <p:sp>
        <p:nvSpPr>
          <p:cNvPr id="3122" name="Oval 50"/>
          <p:cNvSpPr>
            <a:spLocks noChangeArrowheads="1"/>
          </p:cNvSpPr>
          <p:nvPr/>
        </p:nvSpPr>
        <p:spPr bwMode="auto">
          <a:xfrm>
            <a:off x="6229350" y="4508500"/>
            <a:ext cx="792163" cy="792163"/>
          </a:xfrm>
          <a:prstGeom prst="ellipse">
            <a:avLst/>
          </a:prstGeom>
          <a:gradFill rotWithShape="1">
            <a:gsLst>
              <a:gs pos="0">
                <a:srgbClr val="75FF75"/>
              </a:gs>
              <a:gs pos="50000">
                <a:srgbClr val="FFFF00"/>
              </a:gs>
              <a:gs pos="100000">
                <a:srgbClr val="75FF75"/>
              </a:gs>
            </a:gsLst>
            <a:lin ang="18900000" scaled="1"/>
          </a:gradFill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ru-RU"/>
          </a:p>
        </p:txBody>
      </p:sp>
      <p:sp>
        <p:nvSpPr>
          <p:cNvPr id="3123" name="Text Box 51"/>
          <p:cNvSpPr txBox="1">
            <a:spLocks noChangeArrowheads="1"/>
          </p:cNvSpPr>
          <p:nvPr/>
        </p:nvSpPr>
        <p:spPr bwMode="auto">
          <a:xfrm>
            <a:off x="6156325" y="4435475"/>
            <a:ext cx="1008063" cy="823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800" b="1">
                <a:hlinkClick r:id="rId18" action="ppaction://hlinksldjump"/>
              </a:rPr>
              <a:t>15</a:t>
            </a:r>
            <a:endParaRPr lang="ru-RU" sz="4800" b="1"/>
          </a:p>
        </p:txBody>
      </p:sp>
      <p:sp>
        <p:nvSpPr>
          <p:cNvPr id="3124" name="Text Box 16"/>
          <p:cNvSpPr txBox="1">
            <a:spLocks noChangeArrowheads="1"/>
          </p:cNvSpPr>
          <p:nvPr/>
        </p:nvSpPr>
        <p:spPr bwMode="auto">
          <a:xfrm>
            <a:off x="5003800" y="5949950"/>
            <a:ext cx="3328988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ru-RU" b="1"/>
              <a:t>Для выхода – нажмите </a:t>
            </a:r>
            <a:r>
              <a:rPr lang="en-US" b="1"/>
              <a:t>ESC</a:t>
            </a:r>
            <a:endParaRPr lang="ru-RU" b="1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video>
              <p:cMediaNode>
                <p:cTn id="2" fill="remove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3080"/>
                </p:tgtEl>
              </p:cMediaNode>
            </p:video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9" name="WordArt 5"/>
          <p:cNvSpPr>
            <a:spLocks noChangeArrowheads="1" noChangeShapeType="1" noTextEdit="1"/>
          </p:cNvSpPr>
          <p:nvPr/>
        </p:nvSpPr>
        <p:spPr bwMode="auto">
          <a:xfrm>
            <a:off x="4067175" y="1341438"/>
            <a:ext cx="1225550" cy="8636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60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Comic Sans MS"/>
              </a:rPr>
              <a:t>[а]</a:t>
            </a:r>
          </a:p>
        </p:txBody>
      </p:sp>
      <p:pic>
        <p:nvPicPr>
          <p:cNvPr id="11270" name="Picture 6" descr="ckjy1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088" y="765175"/>
            <a:ext cx="2085975" cy="2276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273" name="AutoShape 9">
            <a:hlinkClick r:id="" action="ppaction://hlinkshowjump?jump=lastslideviewed" highlightClick="1"/>
          </p:cNvPr>
          <p:cNvSpPr>
            <a:spLocks noChangeArrowheads="1"/>
          </p:cNvSpPr>
          <p:nvPr/>
        </p:nvSpPr>
        <p:spPr bwMode="auto">
          <a:xfrm>
            <a:off x="7667625" y="5445125"/>
            <a:ext cx="503238" cy="503238"/>
          </a:xfrm>
          <a:prstGeom prst="actionButtonReturn">
            <a:avLst/>
          </a:prstGeom>
          <a:solidFill>
            <a:srgbClr val="00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ru-RU"/>
          </a:p>
        </p:txBody>
      </p:sp>
      <p:sp>
        <p:nvSpPr>
          <p:cNvPr id="11274" name="WordArt 10"/>
          <p:cNvSpPr>
            <a:spLocks noChangeArrowheads="1" noChangeShapeType="1" noTextEdit="1"/>
          </p:cNvSpPr>
          <p:nvPr/>
        </p:nvSpPr>
        <p:spPr bwMode="auto">
          <a:xfrm>
            <a:off x="1331913" y="1989138"/>
            <a:ext cx="6840537" cy="3240087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endParaRPr lang="ru-RU" sz="4000" kern="1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008000"/>
              </a:solidFill>
              <a:latin typeface="Comic Sans MS"/>
            </a:endParaRPr>
          </a:p>
          <a:p>
            <a:pPr algn="ctr"/>
            <a:r>
              <a:rPr lang="ru-RU" sz="40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8000"/>
                </a:solidFill>
                <a:latin typeface="Comic Sans MS"/>
              </a:rPr>
              <a:t>слышим только</a:t>
            </a:r>
          </a:p>
          <a:p>
            <a:pPr algn="ctr"/>
            <a:r>
              <a:rPr lang="ru-RU" sz="40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8000"/>
                </a:solidFill>
                <a:latin typeface="Comic Sans MS"/>
              </a:rPr>
              <a:t>в середине слова</a:t>
            </a:r>
          </a:p>
          <a:p>
            <a:pPr algn="ctr"/>
            <a:r>
              <a:rPr lang="ru-RU" sz="40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8000"/>
                </a:solidFill>
                <a:latin typeface="Comic Sans MS"/>
              </a:rPr>
              <a:t>под ударением</a:t>
            </a:r>
          </a:p>
          <a:p>
            <a:pPr algn="ctr"/>
            <a:r>
              <a:rPr lang="ru-RU" sz="40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8000"/>
                </a:solidFill>
                <a:latin typeface="Comic Sans MS"/>
              </a:rPr>
              <a:t>между двумя согласными 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3" name="WordArt 5"/>
          <p:cNvSpPr>
            <a:spLocks noChangeArrowheads="1" noChangeShapeType="1" noTextEdit="1"/>
          </p:cNvSpPr>
          <p:nvPr/>
        </p:nvSpPr>
        <p:spPr bwMode="auto">
          <a:xfrm>
            <a:off x="4067175" y="1341438"/>
            <a:ext cx="1225550" cy="8636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60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Comic Sans MS"/>
              </a:rPr>
              <a:t>[у]</a:t>
            </a:r>
          </a:p>
        </p:txBody>
      </p:sp>
      <p:pic>
        <p:nvPicPr>
          <p:cNvPr id="12294" name="Picture 6" descr="ckjy1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088" y="981075"/>
            <a:ext cx="2085975" cy="2276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297" name="AutoShape 9">
            <a:hlinkClick r:id="" action="ppaction://hlinkshowjump?jump=lastslideviewed" highlightClick="1"/>
          </p:cNvPr>
          <p:cNvSpPr>
            <a:spLocks noChangeArrowheads="1"/>
          </p:cNvSpPr>
          <p:nvPr/>
        </p:nvSpPr>
        <p:spPr bwMode="auto">
          <a:xfrm>
            <a:off x="7667625" y="5445125"/>
            <a:ext cx="503238" cy="503238"/>
          </a:xfrm>
          <a:prstGeom prst="actionButtonReturn">
            <a:avLst/>
          </a:prstGeom>
          <a:solidFill>
            <a:srgbClr val="00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ru-RU"/>
          </a:p>
        </p:txBody>
      </p:sp>
      <p:sp>
        <p:nvSpPr>
          <p:cNvPr id="12298" name="WordArt 10"/>
          <p:cNvSpPr>
            <a:spLocks noChangeArrowheads="1" noChangeShapeType="1" noTextEdit="1"/>
          </p:cNvSpPr>
          <p:nvPr/>
        </p:nvSpPr>
        <p:spPr bwMode="auto">
          <a:xfrm>
            <a:off x="1331913" y="1989138"/>
            <a:ext cx="6840537" cy="3240087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endParaRPr lang="ru-RU" sz="4000" kern="1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008000"/>
              </a:solidFill>
              <a:latin typeface="Comic Sans MS"/>
            </a:endParaRPr>
          </a:p>
          <a:p>
            <a:pPr algn="ctr"/>
            <a:r>
              <a:rPr lang="ru-RU" sz="40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8000"/>
                </a:solidFill>
                <a:latin typeface="Comic Sans MS"/>
              </a:rPr>
              <a:t>слышим только</a:t>
            </a:r>
          </a:p>
          <a:p>
            <a:pPr algn="ctr"/>
            <a:r>
              <a:rPr lang="ru-RU" sz="40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8000"/>
                </a:solidFill>
                <a:latin typeface="Comic Sans MS"/>
              </a:rPr>
              <a:t>в середине слова</a:t>
            </a:r>
          </a:p>
          <a:p>
            <a:pPr algn="ctr"/>
            <a:r>
              <a:rPr lang="ru-RU" sz="40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8000"/>
                </a:solidFill>
                <a:latin typeface="Comic Sans MS"/>
              </a:rPr>
              <a:t>под ударением</a:t>
            </a:r>
          </a:p>
          <a:p>
            <a:pPr algn="ctr"/>
            <a:r>
              <a:rPr lang="ru-RU" sz="40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8000"/>
                </a:solidFill>
                <a:latin typeface="Comic Sans MS"/>
              </a:rPr>
              <a:t>между двумя согласными 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WordArt 5"/>
          <p:cNvSpPr>
            <a:spLocks noChangeArrowheads="1" noChangeShapeType="1" noTextEdit="1"/>
          </p:cNvSpPr>
          <p:nvPr/>
        </p:nvSpPr>
        <p:spPr bwMode="auto">
          <a:xfrm>
            <a:off x="3995738" y="1557338"/>
            <a:ext cx="1225550" cy="8636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60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Comic Sans MS"/>
              </a:rPr>
              <a:t>[о]</a:t>
            </a:r>
          </a:p>
        </p:txBody>
      </p:sp>
      <p:pic>
        <p:nvPicPr>
          <p:cNvPr id="17414" name="Picture 6" descr="ckjy1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550" y="1052513"/>
            <a:ext cx="2085975" cy="2276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416" name="AutoShape 8">
            <a:hlinkClick r:id="" action="ppaction://hlinkshowjump?jump=lastslideviewed" highlightClick="1"/>
          </p:cNvPr>
          <p:cNvSpPr>
            <a:spLocks noChangeArrowheads="1"/>
          </p:cNvSpPr>
          <p:nvPr/>
        </p:nvSpPr>
        <p:spPr bwMode="auto">
          <a:xfrm>
            <a:off x="7667625" y="5445125"/>
            <a:ext cx="503238" cy="503238"/>
          </a:xfrm>
          <a:prstGeom prst="actionButtonReturn">
            <a:avLst/>
          </a:prstGeom>
          <a:solidFill>
            <a:srgbClr val="00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ru-RU"/>
          </a:p>
        </p:txBody>
      </p:sp>
      <p:sp>
        <p:nvSpPr>
          <p:cNvPr id="17417" name="WordArt 9"/>
          <p:cNvSpPr>
            <a:spLocks noChangeArrowheads="1" noChangeShapeType="1" noTextEdit="1"/>
          </p:cNvSpPr>
          <p:nvPr/>
        </p:nvSpPr>
        <p:spPr bwMode="auto">
          <a:xfrm>
            <a:off x="1331913" y="1989138"/>
            <a:ext cx="6840537" cy="3240087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endParaRPr lang="ru-RU" sz="4000" kern="1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008000"/>
              </a:solidFill>
              <a:latin typeface="Comic Sans MS"/>
            </a:endParaRPr>
          </a:p>
          <a:p>
            <a:pPr algn="ctr"/>
            <a:r>
              <a:rPr lang="ru-RU" sz="40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8000"/>
                </a:solidFill>
                <a:latin typeface="Comic Sans MS"/>
              </a:rPr>
              <a:t>слышим только</a:t>
            </a:r>
          </a:p>
          <a:p>
            <a:pPr algn="ctr"/>
            <a:r>
              <a:rPr lang="ru-RU" sz="40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8000"/>
                </a:solidFill>
                <a:latin typeface="Comic Sans MS"/>
              </a:rPr>
              <a:t>в середине слова</a:t>
            </a:r>
          </a:p>
          <a:p>
            <a:pPr algn="ctr"/>
            <a:r>
              <a:rPr lang="ru-RU" sz="40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8000"/>
                </a:solidFill>
                <a:latin typeface="Comic Sans MS"/>
              </a:rPr>
              <a:t>под ударением</a:t>
            </a:r>
          </a:p>
          <a:p>
            <a:pPr algn="ctr"/>
            <a:r>
              <a:rPr lang="ru-RU" sz="40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8000"/>
                </a:solidFill>
                <a:latin typeface="Comic Sans MS"/>
              </a:rPr>
              <a:t>между двумя согласными 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7" name="WordArt 5"/>
          <p:cNvSpPr>
            <a:spLocks noChangeArrowheads="1" noChangeShapeType="1" noTextEdit="1"/>
          </p:cNvSpPr>
          <p:nvPr/>
        </p:nvSpPr>
        <p:spPr bwMode="auto">
          <a:xfrm>
            <a:off x="3851275" y="1268413"/>
            <a:ext cx="1873250" cy="8636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60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Comic Sans MS"/>
              </a:rPr>
              <a:t>[й'а]</a:t>
            </a:r>
          </a:p>
        </p:txBody>
      </p:sp>
      <p:sp>
        <p:nvSpPr>
          <p:cNvPr id="18438" name="WordArt 6"/>
          <p:cNvSpPr>
            <a:spLocks noChangeArrowheads="1" noChangeShapeType="1" noTextEdit="1"/>
          </p:cNvSpPr>
          <p:nvPr/>
        </p:nvSpPr>
        <p:spPr bwMode="auto">
          <a:xfrm>
            <a:off x="900113" y="2708275"/>
            <a:ext cx="7777162" cy="2447925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6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8000"/>
                </a:solidFill>
                <a:latin typeface="Comic Sans MS"/>
              </a:rPr>
              <a:t>слышим только</a:t>
            </a:r>
          </a:p>
          <a:p>
            <a:pPr algn="ctr"/>
            <a:r>
              <a:rPr lang="ru-RU" sz="6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8000"/>
                </a:solidFill>
                <a:latin typeface="Comic Sans MS"/>
              </a:rPr>
              <a:t>в начале, в конце слова и после </a:t>
            </a:r>
          </a:p>
          <a:p>
            <a:pPr algn="ctr"/>
            <a:r>
              <a:rPr lang="ru-RU" sz="6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8000"/>
                </a:solidFill>
                <a:latin typeface="Comic Sans MS"/>
              </a:rPr>
              <a:t>разделительных Ъ и Ь знаков </a:t>
            </a:r>
          </a:p>
        </p:txBody>
      </p:sp>
      <p:pic>
        <p:nvPicPr>
          <p:cNvPr id="18439" name="Picture 7" descr="ckjy1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650" y="692150"/>
            <a:ext cx="2085975" cy="2276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441" name="AutoShape 9">
            <a:hlinkClick r:id="" action="ppaction://hlinkshowjump?jump=lastslideviewed" highlightClick="1"/>
          </p:cNvPr>
          <p:cNvSpPr>
            <a:spLocks noChangeArrowheads="1"/>
          </p:cNvSpPr>
          <p:nvPr/>
        </p:nvSpPr>
        <p:spPr bwMode="auto">
          <a:xfrm>
            <a:off x="7667625" y="5445125"/>
            <a:ext cx="503238" cy="503238"/>
          </a:xfrm>
          <a:prstGeom prst="actionButtonReturn">
            <a:avLst/>
          </a:prstGeom>
          <a:solidFill>
            <a:srgbClr val="00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1" name="WordArt 5"/>
          <p:cNvSpPr>
            <a:spLocks noChangeArrowheads="1" noChangeShapeType="1" noTextEdit="1"/>
          </p:cNvSpPr>
          <p:nvPr/>
        </p:nvSpPr>
        <p:spPr bwMode="auto">
          <a:xfrm>
            <a:off x="3708400" y="1196975"/>
            <a:ext cx="1873250" cy="936625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60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Comic Sans MS"/>
              </a:rPr>
              <a:t>[й'э]</a:t>
            </a:r>
          </a:p>
        </p:txBody>
      </p:sp>
      <p:pic>
        <p:nvPicPr>
          <p:cNvPr id="19462" name="Picture 6" descr="ckjy1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213" y="692150"/>
            <a:ext cx="2085975" cy="2276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464" name="AutoShape 8">
            <a:hlinkClick r:id="" action="ppaction://hlinkshowjump?jump=lastslideviewed" highlightClick="1"/>
          </p:cNvPr>
          <p:cNvSpPr>
            <a:spLocks noChangeArrowheads="1"/>
          </p:cNvSpPr>
          <p:nvPr/>
        </p:nvSpPr>
        <p:spPr bwMode="auto">
          <a:xfrm>
            <a:off x="7667625" y="5445125"/>
            <a:ext cx="503238" cy="503238"/>
          </a:xfrm>
          <a:prstGeom prst="actionButtonReturn">
            <a:avLst/>
          </a:prstGeom>
          <a:solidFill>
            <a:srgbClr val="00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ru-RU"/>
          </a:p>
        </p:txBody>
      </p:sp>
      <p:sp>
        <p:nvSpPr>
          <p:cNvPr id="19465" name="WordArt 9"/>
          <p:cNvSpPr>
            <a:spLocks noChangeArrowheads="1" noChangeShapeType="1" noTextEdit="1"/>
          </p:cNvSpPr>
          <p:nvPr/>
        </p:nvSpPr>
        <p:spPr bwMode="auto">
          <a:xfrm>
            <a:off x="900113" y="2708275"/>
            <a:ext cx="7777162" cy="2447925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6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8000"/>
                </a:solidFill>
                <a:latin typeface="Comic Sans MS"/>
              </a:rPr>
              <a:t>слышим только</a:t>
            </a:r>
          </a:p>
          <a:p>
            <a:pPr algn="ctr"/>
            <a:r>
              <a:rPr lang="ru-RU" sz="6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8000"/>
                </a:solidFill>
                <a:latin typeface="Comic Sans MS"/>
              </a:rPr>
              <a:t>в начале, в конце слова и после </a:t>
            </a:r>
          </a:p>
          <a:p>
            <a:pPr algn="ctr"/>
            <a:r>
              <a:rPr lang="ru-RU" sz="6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8000"/>
                </a:solidFill>
                <a:latin typeface="Comic Sans MS"/>
              </a:rPr>
              <a:t>разделительных Ъ и Ь знаков 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5" name="WordArt 5"/>
          <p:cNvSpPr>
            <a:spLocks noChangeArrowheads="1" noChangeShapeType="1" noTextEdit="1"/>
          </p:cNvSpPr>
          <p:nvPr/>
        </p:nvSpPr>
        <p:spPr bwMode="auto">
          <a:xfrm>
            <a:off x="3995738" y="1412875"/>
            <a:ext cx="1873250" cy="936625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60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Comic Sans MS"/>
              </a:rPr>
              <a:t>[й'у]</a:t>
            </a:r>
          </a:p>
        </p:txBody>
      </p:sp>
      <p:pic>
        <p:nvPicPr>
          <p:cNvPr id="20487" name="Picture 7" descr="ckjy1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2988" y="692150"/>
            <a:ext cx="2085975" cy="2276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489" name="AutoShape 9">
            <a:hlinkClick r:id="" action="ppaction://hlinkshowjump?jump=lastslideviewed" highlightClick="1"/>
          </p:cNvPr>
          <p:cNvSpPr>
            <a:spLocks noChangeArrowheads="1"/>
          </p:cNvSpPr>
          <p:nvPr/>
        </p:nvSpPr>
        <p:spPr bwMode="auto">
          <a:xfrm>
            <a:off x="7667625" y="5445125"/>
            <a:ext cx="503238" cy="503238"/>
          </a:xfrm>
          <a:prstGeom prst="actionButtonReturn">
            <a:avLst/>
          </a:prstGeom>
          <a:solidFill>
            <a:srgbClr val="00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ru-RU"/>
          </a:p>
        </p:txBody>
      </p:sp>
      <p:sp>
        <p:nvSpPr>
          <p:cNvPr id="20490" name="WordArt 10"/>
          <p:cNvSpPr>
            <a:spLocks noChangeArrowheads="1" noChangeShapeType="1" noTextEdit="1"/>
          </p:cNvSpPr>
          <p:nvPr/>
        </p:nvSpPr>
        <p:spPr bwMode="auto">
          <a:xfrm>
            <a:off x="900113" y="2708275"/>
            <a:ext cx="7777162" cy="2447925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6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8000"/>
                </a:solidFill>
                <a:latin typeface="Comic Sans MS"/>
              </a:rPr>
              <a:t>слышим только</a:t>
            </a:r>
          </a:p>
          <a:p>
            <a:pPr algn="ctr"/>
            <a:r>
              <a:rPr lang="ru-RU" sz="6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8000"/>
                </a:solidFill>
                <a:latin typeface="Comic Sans MS"/>
              </a:rPr>
              <a:t>в начале, в конце слова и после </a:t>
            </a:r>
          </a:p>
          <a:p>
            <a:pPr algn="ctr"/>
            <a:r>
              <a:rPr lang="ru-RU" sz="6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8000"/>
                </a:solidFill>
                <a:latin typeface="Comic Sans MS"/>
              </a:rPr>
              <a:t>разделительных Ъ и Ь знаков 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9" name="WordArt 5"/>
          <p:cNvSpPr>
            <a:spLocks noChangeArrowheads="1" noChangeShapeType="1" noTextEdit="1"/>
          </p:cNvSpPr>
          <p:nvPr/>
        </p:nvSpPr>
        <p:spPr bwMode="auto">
          <a:xfrm>
            <a:off x="3851275" y="1052513"/>
            <a:ext cx="1873250" cy="936625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60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Comic Sans MS"/>
              </a:rPr>
              <a:t>[й'о]</a:t>
            </a:r>
          </a:p>
        </p:txBody>
      </p:sp>
      <p:pic>
        <p:nvPicPr>
          <p:cNvPr id="21511" name="Picture 7" descr="ckjy1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0113" y="836613"/>
            <a:ext cx="2085975" cy="2276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513" name="AutoShape 9">
            <a:hlinkClick r:id="" action="ppaction://hlinkshowjump?jump=lastslideviewed" highlightClick="1"/>
          </p:cNvPr>
          <p:cNvSpPr>
            <a:spLocks noChangeArrowheads="1"/>
          </p:cNvSpPr>
          <p:nvPr/>
        </p:nvSpPr>
        <p:spPr bwMode="auto">
          <a:xfrm>
            <a:off x="7667625" y="5445125"/>
            <a:ext cx="503238" cy="503238"/>
          </a:xfrm>
          <a:prstGeom prst="actionButtonReturn">
            <a:avLst/>
          </a:prstGeom>
          <a:solidFill>
            <a:srgbClr val="00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ru-RU"/>
          </a:p>
        </p:txBody>
      </p:sp>
      <p:sp>
        <p:nvSpPr>
          <p:cNvPr id="21514" name="WordArt 10"/>
          <p:cNvSpPr>
            <a:spLocks noChangeArrowheads="1" noChangeShapeType="1" noTextEdit="1"/>
          </p:cNvSpPr>
          <p:nvPr/>
        </p:nvSpPr>
        <p:spPr bwMode="auto">
          <a:xfrm>
            <a:off x="900113" y="2708275"/>
            <a:ext cx="7777162" cy="2447925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6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8000"/>
                </a:solidFill>
                <a:latin typeface="Comic Sans MS"/>
              </a:rPr>
              <a:t>слышим только</a:t>
            </a:r>
          </a:p>
          <a:p>
            <a:pPr algn="ctr"/>
            <a:r>
              <a:rPr lang="ru-RU" sz="6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8000"/>
                </a:solidFill>
                <a:latin typeface="Comic Sans MS"/>
              </a:rPr>
              <a:t>в начале, в конце слова и после </a:t>
            </a:r>
          </a:p>
          <a:p>
            <a:pPr algn="ctr"/>
            <a:r>
              <a:rPr lang="ru-RU" sz="6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8000"/>
                </a:solidFill>
                <a:latin typeface="Comic Sans MS"/>
              </a:rPr>
              <a:t>разделительных Ъ и Ь знаков 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6" name="WordArt 4"/>
          <p:cNvSpPr>
            <a:spLocks noChangeArrowheads="1" noChangeShapeType="1" noTextEdit="1"/>
          </p:cNvSpPr>
          <p:nvPr/>
        </p:nvSpPr>
        <p:spPr bwMode="auto">
          <a:xfrm>
            <a:off x="7164388" y="4165600"/>
            <a:ext cx="504825" cy="841375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48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FF"/>
                </a:solidFill>
                <a:latin typeface="Comic Sans MS"/>
              </a:rPr>
              <a:t>Ё</a:t>
            </a:r>
          </a:p>
        </p:txBody>
      </p:sp>
      <p:sp>
        <p:nvSpPr>
          <p:cNvPr id="13317" name="WordArt 5"/>
          <p:cNvSpPr>
            <a:spLocks noChangeArrowheads="1" noChangeShapeType="1" noTextEdit="1"/>
          </p:cNvSpPr>
          <p:nvPr/>
        </p:nvSpPr>
        <p:spPr bwMode="auto">
          <a:xfrm>
            <a:off x="1187450" y="4365625"/>
            <a:ext cx="6696075" cy="792163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40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8000"/>
                </a:solidFill>
                <a:latin typeface="Comic Sans MS"/>
              </a:rPr>
              <a:t>То, что нету звука    .</a:t>
            </a:r>
          </a:p>
        </p:txBody>
      </p:sp>
      <p:sp>
        <p:nvSpPr>
          <p:cNvPr id="13318" name="WordArt 6"/>
          <p:cNvSpPr>
            <a:spLocks noChangeArrowheads="1" noChangeShapeType="1" noTextEdit="1"/>
          </p:cNvSpPr>
          <p:nvPr/>
        </p:nvSpPr>
        <p:spPr bwMode="auto">
          <a:xfrm>
            <a:off x="1258888" y="3373438"/>
            <a:ext cx="5976937" cy="792162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40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8000"/>
                </a:solidFill>
                <a:latin typeface="Comic Sans MS"/>
              </a:rPr>
              <a:t>И открытие моё  -</a:t>
            </a:r>
          </a:p>
        </p:txBody>
      </p:sp>
      <p:pic>
        <p:nvPicPr>
          <p:cNvPr id="13319" name="Picture 7" descr="ckjy1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475" y="765175"/>
            <a:ext cx="2085975" cy="2276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321" name="AutoShape 9">
            <a:hlinkClick r:id="" action="ppaction://hlinkshowjump?jump=lastslideviewed" highlightClick="1"/>
          </p:cNvPr>
          <p:cNvSpPr>
            <a:spLocks noChangeArrowheads="1"/>
          </p:cNvSpPr>
          <p:nvPr/>
        </p:nvSpPr>
        <p:spPr bwMode="auto">
          <a:xfrm>
            <a:off x="7667625" y="5445125"/>
            <a:ext cx="503238" cy="503238"/>
          </a:xfrm>
          <a:prstGeom prst="actionButtonReturn">
            <a:avLst/>
          </a:prstGeom>
          <a:solidFill>
            <a:srgbClr val="00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0" name="WordArt 4"/>
          <p:cNvSpPr>
            <a:spLocks noChangeArrowheads="1" noChangeShapeType="1" noTextEdit="1"/>
          </p:cNvSpPr>
          <p:nvPr/>
        </p:nvSpPr>
        <p:spPr bwMode="auto">
          <a:xfrm>
            <a:off x="7381875" y="4148138"/>
            <a:ext cx="504825" cy="714375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48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FF"/>
                </a:solidFill>
                <a:latin typeface="Comic Sans MS"/>
              </a:rPr>
              <a:t>Е</a:t>
            </a:r>
          </a:p>
        </p:txBody>
      </p:sp>
      <p:sp>
        <p:nvSpPr>
          <p:cNvPr id="14341" name="WordArt 5"/>
          <p:cNvSpPr>
            <a:spLocks noChangeArrowheads="1" noChangeShapeType="1" noTextEdit="1"/>
          </p:cNvSpPr>
          <p:nvPr/>
        </p:nvSpPr>
        <p:spPr bwMode="auto">
          <a:xfrm>
            <a:off x="1331913" y="4221163"/>
            <a:ext cx="6769100" cy="792162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40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8000"/>
                </a:solidFill>
                <a:latin typeface="Comic Sans MS"/>
              </a:rPr>
              <a:t>Нет на свете звука    .</a:t>
            </a:r>
          </a:p>
        </p:txBody>
      </p:sp>
      <p:sp>
        <p:nvSpPr>
          <p:cNvPr id="14342" name="WordArt 6"/>
          <p:cNvSpPr>
            <a:spLocks noChangeArrowheads="1" noChangeShapeType="1" noTextEdit="1"/>
          </p:cNvSpPr>
          <p:nvPr/>
        </p:nvSpPr>
        <p:spPr bwMode="auto">
          <a:xfrm>
            <a:off x="1404938" y="3355975"/>
            <a:ext cx="6911975" cy="792163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40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8000"/>
                </a:solidFill>
                <a:latin typeface="Comic Sans MS"/>
              </a:rPr>
              <a:t>И, прошу поверить мне,</a:t>
            </a:r>
          </a:p>
        </p:txBody>
      </p:sp>
      <p:pic>
        <p:nvPicPr>
          <p:cNvPr id="14343" name="Picture 7" descr="ckjy1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8400" y="836613"/>
            <a:ext cx="2085975" cy="2276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345" name="AutoShape 9">
            <a:hlinkClick r:id="" action="ppaction://hlinkshowjump?jump=lastslideviewed" highlightClick="1"/>
          </p:cNvPr>
          <p:cNvSpPr>
            <a:spLocks noChangeArrowheads="1"/>
          </p:cNvSpPr>
          <p:nvPr/>
        </p:nvSpPr>
        <p:spPr bwMode="auto">
          <a:xfrm>
            <a:off x="7667625" y="5445125"/>
            <a:ext cx="503238" cy="503238"/>
          </a:xfrm>
          <a:prstGeom prst="actionButtonReturn">
            <a:avLst/>
          </a:prstGeom>
          <a:solidFill>
            <a:srgbClr val="00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4" name="WordArt 4"/>
          <p:cNvSpPr>
            <a:spLocks noChangeArrowheads="1" noChangeShapeType="1" noTextEdit="1"/>
          </p:cNvSpPr>
          <p:nvPr/>
        </p:nvSpPr>
        <p:spPr bwMode="auto">
          <a:xfrm>
            <a:off x="7308850" y="4219575"/>
            <a:ext cx="504825" cy="714375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48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FF"/>
                </a:solidFill>
                <a:latin typeface="Comic Sans MS"/>
              </a:rPr>
              <a:t>Я</a:t>
            </a:r>
          </a:p>
        </p:txBody>
      </p:sp>
      <p:sp>
        <p:nvSpPr>
          <p:cNvPr id="15365" name="WordArt 5"/>
          <p:cNvSpPr>
            <a:spLocks noChangeArrowheads="1" noChangeShapeType="1" noTextEdit="1"/>
          </p:cNvSpPr>
          <p:nvPr/>
        </p:nvSpPr>
        <p:spPr bwMode="auto">
          <a:xfrm>
            <a:off x="1258888" y="4292600"/>
            <a:ext cx="6769100" cy="792163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40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8000"/>
                </a:solidFill>
                <a:latin typeface="Comic Sans MS"/>
              </a:rPr>
              <a:t>Так же нет и звука    .</a:t>
            </a:r>
          </a:p>
        </p:txBody>
      </p:sp>
      <p:sp>
        <p:nvSpPr>
          <p:cNvPr id="15366" name="WordArt 6"/>
          <p:cNvSpPr>
            <a:spLocks noChangeArrowheads="1" noChangeShapeType="1" noTextEdit="1"/>
          </p:cNvSpPr>
          <p:nvPr/>
        </p:nvSpPr>
        <p:spPr bwMode="auto">
          <a:xfrm>
            <a:off x="1331913" y="3284538"/>
            <a:ext cx="6911975" cy="792162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40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8000"/>
                </a:solidFill>
                <a:latin typeface="Comic Sans MS"/>
              </a:rPr>
              <a:t>Заодно скажу, друзь   ,</a:t>
            </a:r>
          </a:p>
        </p:txBody>
      </p:sp>
      <p:sp>
        <p:nvSpPr>
          <p:cNvPr id="15367" name="WordArt 7"/>
          <p:cNvSpPr>
            <a:spLocks noChangeArrowheads="1" noChangeShapeType="1" noTextEdit="1"/>
          </p:cNvSpPr>
          <p:nvPr/>
        </p:nvSpPr>
        <p:spPr bwMode="auto">
          <a:xfrm>
            <a:off x="7524750" y="3355975"/>
            <a:ext cx="360363" cy="504825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FF"/>
                </a:solidFill>
                <a:latin typeface="Comic Sans MS"/>
              </a:rPr>
              <a:t>я</a:t>
            </a:r>
          </a:p>
        </p:txBody>
      </p:sp>
      <p:pic>
        <p:nvPicPr>
          <p:cNvPr id="15368" name="Picture 8" descr="ckjy1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6600" y="836613"/>
            <a:ext cx="2085975" cy="2276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370" name="AutoShape 10">
            <a:hlinkClick r:id="" action="ppaction://hlinkshowjump?jump=lastslideviewed" highlightClick="1"/>
          </p:cNvPr>
          <p:cNvSpPr>
            <a:spLocks noChangeArrowheads="1"/>
          </p:cNvSpPr>
          <p:nvPr/>
        </p:nvSpPr>
        <p:spPr bwMode="auto">
          <a:xfrm>
            <a:off x="7667625" y="5445125"/>
            <a:ext cx="503238" cy="503238"/>
          </a:xfrm>
          <a:prstGeom prst="actionButtonReturn">
            <a:avLst/>
          </a:prstGeom>
          <a:solidFill>
            <a:srgbClr val="00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2" name="Picture 4" descr="ель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620713"/>
            <a:ext cx="1427163" cy="1873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533" name="WordArt 5"/>
          <p:cNvSpPr>
            <a:spLocks noChangeArrowheads="1" noChangeShapeType="1" noTextEdit="1"/>
          </p:cNvSpPr>
          <p:nvPr/>
        </p:nvSpPr>
        <p:spPr bwMode="auto">
          <a:xfrm>
            <a:off x="2124075" y="2852738"/>
            <a:ext cx="6194425" cy="576262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40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8000"/>
                </a:solidFill>
                <a:latin typeface="Comic Sans MS"/>
              </a:rPr>
              <a:t>ль на ёжика похожа:</a:t>
            </a:r>
          </a:p>
        </p:txBody>
      </p:sp>
      <p:sp>
        <p:nvSpPr>
          <p:cNvPr id="22534" name="WordArt 6"/>
          <p:cNvSpPr>
            <a:spLocks noChangeArrowheads="1" noChangeShapeType="1" noTextEdit="1"/>
          </p:cNvSpPr>
          <p:nvPr/>
        </p:nvSpPr>
        <p:spPr bwMode="auto">
          <a:xfrm>
            <a:off x="1547813" y="2708275"/>
            <a:ext cx="504825" cy="714375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48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FF"/>
                </a:solidFill>
                <a:latin typeface="Comic Sans MS"/>
              </a:rPr>
              <a:t>Е</a:t>
            </a:r>
          </a:p>
        </p:txBody>
      </p:sp>
      <p:grpSp>
        <p:nvGrpSpPr>
          <p:cNvPr id="22545" name="Group 17"/>
          <p:cNvGrpSpPr>
            <a:grpSpLocks/>
          </p:cNvGrpSpPr>
          <p:nvPr/>
        </p:nvGrpSpPr>
        <p:grpSpPr bwMode="auto">
          <a:xfrm>
            <a:off x="1258888" y="4303713"/>
            <a:ext cx="1511300" cy="1141412"/>
            <a:chOff x="930" y="2711"/>
            <a:chExt cx="952" cy="719"/>
          </a:xfrm>
        </p:grpSpPr>
        <p:pic>
          <p:nvPicPr>
            <p:cNvPr id="22537" name="Picture 9" descr="р">
              <a:hlinkClick r:id="rId3" action="ppaction://hlinksldjump"/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30" y="2711"/>
              <a:ext cx="952" cy="71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2540" name="Text Box 12">
              <a:hlinkClick r:id="rId3" action="ppaction://hlinksldjump"/>
            </p:cNvPr>
            <p:cNvSpPr txBox="1">
              <a:spLocks noChangeArrowheads="1"/>
            </p:cNvSpPr>
            <p:nvPr/>
          </p:nvSpPr>
          <p:spPr bwMode="auto">
            <a:xfrm>
              <a:off x="1157" y="2795"/>
              <a:ext cx="681" cy="5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US" sz="4800">
                  <a:solidFill>
                    <a:srgbClr val="FF0000"/>
                  </a:solidFill>
                  <a:latin typeface="Comic Sans MS" pitchFamily="66" charset="0"/>
                </a:rPr>
                <a:t>[</a:t>
              </a:r>
              <a:r>
                <a:rPr lang="ru-RU" sz="4800">
                  <a:solidFill>
                    <a:srgbClr val="FF0000"/>
                  </a:solidFill>
                  <a:latin typeface="Comic Sans MS" pitchFamily="66" charset="0"/>
                </a:rPr>
                <a:t>е</a:t>
              </a:r>
              <a:r>
                <a:rPr lang="en-US" sz="4800">
                  <a:solidFill>
                    <a:srgbClr val="FF0000"/>
                  </a:solidFill>
                  <a:latin typeface="Comic Sans MS" pitchFamily="66" charset="0"/>
                </a:rPr>
                <a:t>]</a:t>
              </a:r>
              <a:endParaRPr lang="ru-RU" sz="4800">
                <a:solidFill>
                  <a:srgbClr val="FF0000"/>
                </a:solidFill>
                <a:latin typeface="Comic Sans MS" pitchFamily="66" charset="0"/>
              </a:endParaRPr>
            </a:p>
          </p:txBody>
        </p:sp>
      </p:grpSp>
      <p:grpSp>
        <p:nvGrpSpPr>
          <p:cNvPr id="22546" name="Group 18"/>
          <p:cNvGrpSpPr>
            <a:grpSpLocks/>
          </p:cNvGrpSpPr>
          <p:nvPr/>
        </p:nvGrpSpPr>
        <p:grpSpPr bwMode="auto">
          <a:xfrm>
            <a:off x="3130550" y="4292600"/>
            <a:ext cx="1584325" cy="1141413"/>
            <a:chOff x="2109" y="2704"/>
            <a:chExt cx="998" cy="719"/>
          </a:xfrm>
        </p:grpSpPr>
        <p:pic>
          <p:nvPicPr>
            <p:cNvPr id="22538" name="Picture 10" descr="р">
              <a:hlinkClick r:id="rId5" action="ppaction://hlinksldjump"/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09" y="2704"/>
              <a:ext cx="952" cy="71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2541" name="Text Box 13">
              <a:hlinkClick r:id="rId5" action="ppaction://hlinksldjump"/>
            </p:cNvPr>
            <p:cNvSpPr txBox="1">
              <a:spLocks noChangeArrowheads="1"/>
            </p:cNvSpPr>
            <p:nvPr/>
          </p:nvSpPr>
          <p:spPr bwMode="auto">
            <a:xfrm>
              <a:off x="2154" y="2820"/>
              <a:ext cx="953" cy="5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US" sz="4800">
                  <a:solidFill>
                    <a:srgbClr val="FF0000"/>
                  </a:solidFill>
                  <a:latin typeface="Comic Sans MS" pitchFamily="66" charset="0"/>
                </a:rPr>
                <a:t>[</a:t>
              </a:r>
              <a:r>
                <a:rPr lang="ru-RU" sz="4800">
                  <a:solidFill>
                    <a:srgbClr val="FF0000"/>
                  </a:solidFill>
                  <a:latin typeface="Comic Sans MS" pitchFamily="66" charset="0"/>
                </a:rPr>
                <a:t>й</a:t>
              </a:r>
              <a:r>
                <a:rPr lang="en-US" sz="4800">
                  <a:solidFill>
                    <a:srgbClr val="FF0000"/>
                  </a:solidFill>
                  <a:latin typeface="Comic Sans MS" pitchFamily="66" charset="0"/>
                </a:rPr>
                <a:t>’</a:t>
              </a:r>
              <a:r>
                <a:rPr lang="ru-RU" sz="4800">
                  <a:solidFill>
                    <a:srgbClr val="FF0000"/>
                  </a:solidFill>
                  <a:latin typeface="Comic Sans MS" pitchFamily="66" charset="0"/>
                </a:rPr>
                <a:t>э</a:t>
              </a:r>
              <a:r>
                <a:rPr lang="en-US" sz="4800">
                  <a:solidFill>
                    <a:srgbClr val="FF0000"/>
                  </a:solidFill>
                  <a:latin typeface="Comic Sans MS" pitchFamily="66" charset="0"/>
                </a:rPr>
                <a:t>]</a:t>
              </a:r>
              <a:endParaRPr lang="ru-RU" sz="4800">
                <a:solidFill>
                  <a:srgbClr val="FF0000"/>
                </a:solidFill>
                <a:latin typeface="Comic Sans MS" pitchFamily="66" charset="0"/>
              </a:endParaRPr>
            </a:p>
          </p:txBody>
        </p:sp>
      </p:grpSp>
      <p:grpSp>
        <p:nvGrpSpPr>
          <p:cNvPr id="22547" name="Group 19"/>
          <p:cNvGrpSpPr>
            <a:grpSpLocks/>
          </p:cNvGrpSpPr>
          <p:nvPr/>
        </p:nvGrpSpPr>
        <p:grpSpPr bwMode="auto">
          <a:xfrm>
            <a:off x="5002213" y="4292600"/>
            <a:ext cx="1514475" cy="1141413"/>
            <a:chOff x="3288" y="2704"/>
            <a:chExt cx="954" cy="719"/>
          </a:xfrm>
        </p:grpSpPr>
        <p:pic>
          <p:nvPicPr>
            <p:cNvPr id="22539" name="Picture 11" descr="р">
              <a:hlinkClick r:id="rId3" action="ppaction://hlinksldjump"/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88" y="2704"/>
              <a:ext cx="952" cy="71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2543" name="Text Box 15">
              <a:hlinkClick r:id="rId3" action="ppaction://hlinksldjump"/>
            </p:cNvPr>
            <p:cNvSpPr txBox="1">
              <a:spLocks noChangeArrowheads="1"/>
            </p:cNvSpPr>
            <p:nvPr/>
          </p:nvSpPr>
          <p:spPr bwMode="auto">
            <a:xfrm>
              <a:off x="3289" y="2795"/>
              <a:ext cx="953" cy="5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US" sz="4800">
                  <a:solidFill>
                    <a:srgbClr val="FF0000"/>
                  </a:solidFill>
                  <a:latin typeface="Comic Sans MS" pitchFamily="66" charset="0"/>
                </a:rPr>
                <a:t>[</a:t>
              </a:r>
              <a:r>
                <a:rPr lang="ru-RU" sz="4800">
                  <a:solidFill>
                    <a:srgbClr val="FF0000"/>
                  </a:solidFill>
                  <a:latin typeface="Comic Sans MS" pitchFamily="66" charset="0"/>
                </a:rPr>
                <a:t>й</a:t>
              </a:r>
              <a:r>
                <a:rPr lang="en-US" sz="4800">
                  <a:solidFill>
                    <a:srgbClr val="FF0000"/>
                  </a:solidFill>
                  <a:latin typeface="Comic Sans MS" pitchFamily="66" charset="0"/>
                </a:rPr>
                <a:t>’</a:t>
              </a:r>
              <a:r>
                <a:rPr lang="ru-RU" sz="4800">
                  <a:solidFill>
                    <a:srgbClr val="FF0000"/>
                  </a:solidFill>
                  <a:latin typeface="Comic Sans MS" pitchFamily="66" charset="0"/>
                </a:rPr>
                <a:t>е</a:t>
              </a:r>
              <a:r>
                <a:rPr lang="en-US" sz="4800">
                  <a:solidFill>
                    <a:srgbClr val="FF0000"/>
                  </a:solidFill>
                  <a:latin typeface="Comic Sans MS" pitchFamily="66" charset="0"/>
                </a:rPr>
                <a:t>]</a:t>
              </a:r>
              <a:endParaRPr lang="ru-RU" sz="4800">
                <a:solidFill>
                  <a:srgbClr val="FF0000"/>
                </a:solidFill>
                <a:latin typeface="Comic Sans MS" pitchFamily="66" charset="0"/>
              </a:endParaRPr>
            </a:p>
          </p:txBody>
        </p:sp>
      </p:grpSp>
      <p:grpSp>
        <p:nvGrpSpPr>
          <p:cNvPr id="22548" name="Group 20"/>
          <p:cNvGrpSpPr>
            <a:grpSpLocks/>
          </p:cNvGrpSpPr>
          <p:nvPr/>
        </p:nvGrpSpPr>
        <p:grpSpPr bwMode="auto">
          <a:xfrm>
            <a:off x="6875463" y="4294188"/>
            <a:ext cx="1511300" cy="1141412"/>
            <a:chOff x="4468" y="2705"/>
            <a:chExt cx="952" cy="719"/>
          </a:xfrm>
        </p:grpSpPr>
        <p:pic>
          <p:nvPicPr>
            <p:cNvPr id="22542" name="Picture 14" descr="р">
              <a:hlinkClick r:id="rId6" action="ppaction://hlinksldjump"/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68" y="2705"/>
              <a:ext cx="952" cy="71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2544" name="Text Box 16">
              <a:hlinkClick r:id="rId6" action="ppaction://hlinksldjump"/>
            </p:cNvPr>
            <p:cNvSpPr txBox="1">
              <a:spLocks noChangeArrowheads="1"/>
            </p:cNvSpPr>
            <p:nvPr/>
          </p:nvSpPr>
          <p:spPr bwMode="auto">
            <a:xfrm>
              <a:off x="4604" y="2795"/>
              <a:ext cx="681" cy="5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US" sz="4800">
                  <a:solidFill>
                    <a:srgbClr val="FF0000"/>
                  </a:solidFill>
                  <a:latin typeface="Comic Sans MS" pitchFamily="66" charset="0"/>
                </a:rPr>
                <a:t>[</a:t>
              </a:r>
              <a:r>
                <a:rPr lang="ru-RU" sz="4800">
                  <a:solidFill>
                    <a:srgbClr val="FF0000"/>
                  </a:solidFill>
                  <a:latin typeface="Comic Sans MS" pitchFamily="66" charset="0"/>
                </a:rPr>
                <a:t>э</a:t>
              </a:r>
              <a:r>
                <a:rPr lang="en-US" sz="4800">
                  <a:solidFill>
                    <a:srgbClr val="FF0000"/>
                  </a:solidFill>
                  <a:latin typeface="Comic Sans MS" pitchFamily="66" charset="0"/>
                </a:rPr>
                <a:t>]</a:t>
              </a:r>
              <a:endParaRPr lang="ru-RU" sz="4800">
                <a:solidFill>
                  <a:srgbClr val="FF0000"/>
                </a:solidFill>
                <a:latin typeface="Comic Sans MS" pitchFamily="66" charset="0"/>
              </a:endParaRPr>
            </a:p>
          </p:txBody>
        </p:sp>
      </p:grp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8" name="WordArt 4"/>
          <p:cNvSpPr>
            <a:spLocks noChangeArrowheads="1" noChangeShapeType="1" noTextEdit="1"/>
          </p:cNvSpPr>
          <p:nvPr/>
        </p:nvSpPr>
        <p:spPr bwMode="auto">
          <a:xfrm>
            <a:off x="6751638" y="4148138"/>
            <a:ext cx="628650" cy="714375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48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FF"/>
                </a:solidFill>
                <a:latin typeface="Comic Sans MS"/>
              </a:rPr>
              <a:t>Ю</a:t>
            </a:r>
          </a:p>
        </p:txBody>
      </p:sp>
      <p:sp>
        <p:nvSpPr>
          <p:cNvPr id="16389" name="WordArt 5"/>
          <p:cNvSpPr>
            <a:spLocks noChangeArrowheads="1" noChangeShapeType="1" noTextEdit="1"/>
          </p:cNvSpPr>
          <p:nvPr/>
        </p:nvSpPr>
        <p:spPr bwMode="auto">
          <a:xfrm>
            <a:off x="1331913" y="3211513"/>
            <a:ext cx="6624637" cy="792162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40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8000"/>
                </a:solidFill>
                <a:latin typeface="Comic Sans MS"/>
              </a:rPr>
              <a:t>Я, ребята, признаю:</a:t>
            </a:r>
          </a:p>
        </p:txBody>
      </p:sp>
      <p:pic>
        <p:nvPicPr>
          <p:cNvPr id="16390" name="Picture 6" descr="ckjy1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6600" y="765175"/>
            <a:ext cx="2085975" cy="2276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391" name="WordArt 7"/>
          <p:cNvSpPr>
            <a:spLocks noChangeArrowheads="1" noChangeShapeType="1" noTextEdit="1"/>
          </p:cNvSpPr>
          <p:nvPr/>
        </p:nvSpPr>
        <p:spPr bwMode="auto">
          <a:xfrm>
            <a:off x="1517650" y="4292600"/>
            <a:ext cx="6367463" cy="792163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40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8000"/>
                </a:solidFill>
                <a:latin typeface="Comic Sans MS"/>
              </a:rPr>
              <a:t>Нет такого звука        .</a:t>
            </a:r>
          </a:p>
        </p:txBody>
      </p:sp>
      <p:sp>
        <p:nvSpPr>
          <p:cNvPr id="16393" name="AutoShape 9">
            <a:hlinkClick r:id="" action="ppaction://hlinkshowjump?jump=lastslideviewed" highlightClick="1"/>
          </p:cNvPr>
          <p:cNvSpPr>
            <a:spLocks noChangeArrowheads="1"/>
          </p:cNvSpPr>
          <p:nvPr/>
        </p:nvSpPr>
        <p:spPr bwMode="auto">
          <a:xfrm>
            <a:off x="7667625" y="5445125"/>
            <a:ext cx="503238" cy="503238"/>
          </a:xfrm>
          <a:prstGeom prst="actionButtonReturn">
            <a:avLst/>
          </a:prstGeom>
          <a:solidFill>
            <a:srgbClr val="00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6" name="Picture 4" descr="ж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150" y="476250"/>
            <a:ext cx="1925638" cy="2447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557" name="WordArt 5"/>
          <p:cNvSpPr>
            <a:spLocks noChangeArrowheads="1" noChangeShapeType="1" noTextEdit="1"/>
          </p:cNvSpPr>
          <p:nvPr/>
        </p:nvSpPr>
        <p:spPr bwMode="auto">
          <a:xfrm>
            <a:off x="1547813" y="2997200"/>
            <a:ext cx="7129462" cy="720725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40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8000"/>
                </a:solidFill>
                <a:latin typeface="Comic Sans MS"/>
              </a:rPr>
              <a:t>ж в иголках, ёлка тоже.</a:t>
            </a:r>
          </a:p>
        </p:txBody>
      </p:sp>
      <p:sp>
        <p:nvSpPr>
          <p:cNvPr id="23558" name="WordArt 6"/>
          <p:cNvSpPr>
            <a:spLocks noChangeArrowheads="1" noChangeShapeType="1" noTextEdit="1"/>
          </p:cNvSpPr>
          <p:nvPr/>
        </p:nvSpPr>
        <p:spPr bwMode="auto">
          <a:xfrm>
            <a:off x="969963" y="2781300"/>
            <a:ext cx="504825" cy="841375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48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FF"/>
                </a:solidFill>
                <a:latin typeface="Comic Sans MS"/>
              </a:rPr>
              <a:t>Ё</a:t>
            </a:r>
          </a:p>
        </p:txBody>
      </p:sp>
      <p:grpSp>
        <p:nvGrpSpPr>
          <p:cNvPr id="23572" name="Group 20"/>
          <p:cNvGrpSpPr>
            <a:grpSpLocks/>
          </p:cNvGrpSpPr>
          <p:nvPr/>
        </p:nvGrpSpPr>
        <p:grpSpPr bwMode="auto">
          <a:xfrm>
            <a:off x="1258888" y="4303713"/>
            <a:ext cx="1512887" cy="1141412"/>
            <a:chOff x="793" y="2711"/>
            <a:chExt cx="953" cy="719"/>
          </a:xfrm>
        </p:grpSpPr>
        <p:pic>
          <p:nvPicPr>
            <p:cNvPr id="23560" name="Picture 8" descr="р">
              <a:hlinkClick r:id="rId3" action="ppaction://hlinksldjump"/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93" y="2711"/>
              <a:ext cx="952" cy="71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3561" name="Text Box 9">
              <a:hlinkClick r:id="rId3" action="ppaction://hlinksldjump"/>
            </p:cNvPr>
            <p:cNvSpPr txBox="1">
              <a:spLocks noChangeArrowheads="1"/>
            </p:cNvSpPr>
            <p:nvPr/>
          </p:nvSpPr>
          <p:spPr bwMode="auto">
            <a:xfrm>
              <a:off x="793" y="2795"/>
              <a:ext cx="953" cy="5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US" sz="4800">
                  <a:solidFill>
                    <a:srgbClr val="FF0000"/>
                  </a:solidFill>
                  <a:latin typeface="Comic Sans MS" pitchFamily="66" charset="0"/>
                </a:rPr>
                <a:t>[</a:t>
              </a:r>
              <a:r>
                <a:rPr lang="ru-RU" sz="4800">
                  <a:solidFill>
                    <a:srgbClr val="FF0000"/>
                  </a:solidFill>
                  <a:latin typeface="Comic Sans MS" pitchFamily="66" charset="0"/>
                </a:rPr>
                <a:t>й</a:t>
              </a:r>
              <a:r>
                <a:rPr lang="en-US" sz="4800">
                  <a:solidFill>
                    <a:srgbClr val="FF0000"/>
                  </a:solidFill>
                  <a:latin typeface="Comic Sans MS" pitchFamily="66" charset="0"/>
                </a:rPr>
                <a:t>’</a:t>
              </a:r>
              <a:r>
                <a:rPr lang="ru-RU" sz="4800">
                  <a:solidFill>
                    <a:srgbClr val="FF0000"/>
                  </a:solidFill>
                  <a:latin typeface="Comic Sans MS" pitchFamily="66" charset="0"/>
                </a:rPr>
                <a:t>ё</a:t>
              </a:r>
              <a:r>
                <a:rPr lang="en-US" sz="4800">
                  <a:solidFill>
                    <a:srgbClr val="FF0000"/>
                  </a:solidFill>
                  <a:latin typeface="Comic Sans MS" pitchFamily="66" charset="0"/>
                </a:rPr>
                <a:t>]</a:t>
              </a:r>
              <a:endParaRPr lang="ru-RU" sz="4800">
                <a:solidFill>
                  <a:srgbClr val="FF0000"/>
                </a:solidFill>
                <a:latin typeface="Comic Sans MS" pitchFamily="66" charset="0"/>
              </a:endParaRPr>
            </a:p>
          </p:txBody>
        </p:sp>
      </p:grpSp>
      <p:grpSp>
        <p:nvGrpSpPr>
          <p:cNvPr id="23571" name="Group 19"/>
          <p:cNvGrpSpPr>
            <a:grpSpLocks/>
          </p:cNvGrpSpPr>
          <p:nvPr/>
        </p:nvGrpSpPr>
        <p:grpSpPr bwMode="auto">
          <a:xfrm>
            <a:off x="3132138" y="4292600"/>
            <a:ext cx="1511300" cy="1141413"/>
            <a:chOff x="1973" y="2704"/>
            <a:chExt cx="952" cy="719"/>
          </a:xfrm>
        </p:grpSpPr>
        <p:pic>
          <p:nvPicPr>
            <p:cNvPr id="23563" name="Picture 11" descr="р">
              <a:hlinkClick r:id="rId5" action="ppaction://hlinksldjump"/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73" y="2704"/>
              <a:ext cx="952" cy="71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3564" name="Text Box 12">
              <a:hlinkClick r:id="rId5" action="ppaction://hlinksldjump"/>
            </p:cNvPr>
            <p:cNvSpPr txBox="1">
              <a:spLocks noChangeArrowheads="1"/>
            </p:cNvSpPr>
            <p:nvPr/>
          </p:nvSpPr>
          <p:spPr bwMode="auto">
            <a:xfrm>
              <a:off x="2109" y="2820"/>
              <a:ext cx="635" cy="5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US" sz="4800">
                  <a:solidFill>
                    <a:srgbClr val="FF0000"/>
                  </a:solidFill>
                  <a:latin typeface="Comic Sans MS" pitchFamily="66" charset="0"/>
                </a:rPr>
                <a:t>[</a:t>
              </a:r>
              <a:r>
                <a:rPr lang="ru-RU" sz="4800">
                  <a:solidFill>
                    <a:srgbClr val="FF0000"/>
                  </a:solidFill>
                  <a:latin typeface="Comic Sans MS" pitchFamily="66" charset="0"/>
                </a:rPr>
                <a:t>о</a:t>
              </a:r>
              <a:r>
                <a:rPr lang="en-US" sz="4800">
                  <a:solidFill>
                    <a:srgbClr val="FF0000"/>
                  </a:solidFill>
                  <a:latin typeface="Comic Sans MS" pitchFamily="66" charset="0"/>
                </a:rPr>
                <a:t>]</a:t>
              </a:r>
              <a:endParaRPr lang="ru-RU" sz="4800">
                <a:solidFill>
                  <a:srgbClr val="FF0000"/>
                </a:solidFill>
                <a:latin typeface="Comic Sans MS" pitchFamily="66" charset="0"/>
              </a:endParaRPr>
            </a:p>
          </p:txBody>
        </p:sp>
      </p:grpSp>
      <p:grpSp>
        <p:nvGrpSpPr>
          <p:cNvPr id="23565" name="Group 13"/>
          <p:cNvGrpSpPr>
            <a:grpSpLocks/>
          </p:cNvGrpSpPr>
          <p:nvPr/>
        </p:nvGrpSpPr>
        <p:grpSpPr bwMode="auto">
          <a:xfrm>
            <a:off x="5002213" y="4292600"/>
            <a:ext cx="1514475" cy="1141413"/>
            <a:chOff x="3288" y="2704"/>
            <a:chExt cx="954" cy="719"/>
          </a:xfrm>
        </p:grpSpPr>
        <p:pic>
          <p:nvPicPr>
            <p:cNvPr id="23566" name="Picture 14" descr="р">
              <a:hlinkClick r:id="rId6" action="ppaction://hlinksldjump"/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88" y="2704"/>
              <a:ext cx="952" cy="71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3567" name="Text Box 15">
              <a:hlinkClick r:id="rId6" action="ppaction://hlinksldjump"/>
            </p:cNvPr>
            <p:cNvSpPr txBox="1">
              <a:spLocks noChangeArrowheads="1"/>
            </p:cNvSpPr>
            <p:nvPr/>
          </p:nvSpPr>
          <p:spPr bwMode="auto">
            <a:xfrm>
              <a:off x="3289" y="2795"/>
              <a:ext cx="953" cy="5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US" sz="4800">
                  <a:solidFill>
                    <a:srgbClr val="FF0000"/>
                  </a:solidFill>
                  <a:latin typeface="Comic Sans MS" pitchFamily="66" charset="0"/>
                </a:rPr>
                <a:t>[</a:t>
              </a:r>
              <a:r>
                <a:rPr lang="ru-RU" sz="4800">
                  <a:solidFill>
                    <a:srgbClr val="FF0000"/>
                  </a:solidFill>
                  <a:latin typeface="Comic Sans MS" pitchFamily="66" charset="0"/>
                </a:rPr>
                <a:t>й</a:t>
              </a:r>
              <a:r>
                <a:rPr lang="en-US" sz="4800">
                  <a:solidFill>
                    <a:srgbClr val="FF0000"/>
                  </a:solidFill>
                  <a:latin typeface="Comic Sans MS" pitchFamily="66" charset="0"/>
                </a:rPr>
                <a:t>’</a:t>
              </a:r>
              <a:r>
                <a:rPr lang="ru-RU" sz="4800">
                  <a:solidFill>
                    <a:srgbClr val="FF0000"/>
                  </a:solidFill>
                  <a:latin typeface="Comic Sans MS" pitchFamily="66" charset="0"/>
                </a:rPr>
                <a:t>о</a:t>
              </a:r>
              <a:r>
                <a:rPr lang="en-US" sz="4800">
                  <a:solidFill>
                    <a:srgbClr val="FF0000"/>
                  </a:solidFill>
                  <a:latin typeface="Comic Sans MS" pitchFamily="66" charset="0"/>
                </a:rPr>
                <a:t>]</a:t>
              </a:r>
              <a:endParaRPr lang="ru-RU" sz="4800">
                <a:solidFill>
                  <a:srgbClr val="FF0000"/>
                </a:solidFill>
                <a:latin typeface="Comic Sans MS" pitchFamily="66" charset="0"/>
              </a:endParaRPr>
            </a:p>
          </p:txBody>
        </p:sp>
      </p:grpSp>
      <p:grpSp>
        <p:nvGrpSpPr>
          <p:cNvPr id="23568" name="Group 16"/>
          <p:cNvGrpSpPr>
            <a:grpSpLocks/>
          </p:cNvGrpSpPr>
          <p:nvPr/>
        </p:nvGrpSpPr>
        <p:grpSpPr bwMode="auto">
          <a:xfrm>
            <a:off x="6875463" y="4294188"/>
            <a:ext cx="1511300" cy="1141412"/>
            <a:chOff x="4468" y="2705"/>
            <a:chExt cx="952" cy="719"/>
          </a:xfrm>
        </p:grpSpPr>
        <p:pic>
          <p:nvPicPr>
            <p:cNvPr id="23569" name="Picture 17" descr="р">
              <a:hlinkClick r:id="rId3" action="ppaction://hlinksldjump"/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68" y="2705"/>
              <a:ext cx="952" cy="71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3570" name="Text Box 18">
              <a:hlinkClick r:id="rId3" action="ppaction://hlinksldjump"/>
            </p:cNvPr>
            <p:cNvSpPr txBox="1">
              <a:spLocks noChangeArrowheads="1"/>
            </p:cNvSpPr>
            <p:nvPr/>
          </p:nvSpPr>
          <p:spPr bwMode="auto">
            <a:xfrm>
              <a:off x="4604" y="2795"/>
              <a:ext cx="681" cy="5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US" sz="4800">
                  <a:solidFill>
                    <a:srgbClr val="FF0000"/>
                  </a:solidFill>
                  <a:latin typeface="Comic Sans MS" pitchFamily="66" charset="0"/>
                </a:rPr>
                <a:t>[</a:t>
              </a:r>
              <a:r>
                <a:rPr lang="ru-RU" sz="4800">
                  <a:solidFill>
                    <a:srgbClr val="FF0000"/>
                  </a:solidFill>
                  <a:latin typeface="Comic Sans MS" pitchFamily="66" charset="0"/>
                </a:rPr>
                <a:t>ё</a:t>
              </a:r>
              <a:r>
                <a:rPr lang="en-US" sz="4800">
                  <a:solidFill>
                    <a:srgbClr val="FF0000"/>
                  </a:solidFill>
                  <a:latin typeface="Comic Sans MS" pitchFamily="66" charset="0"/>
                </a:rPr>
                <a:t>]</a:t>
              </a:r>
              <a:endParaRPr lang="ru-RU" sz="4800">
                <a:solidFill>
                  <a:srgbClr val="FF0000"/>
                </a:solidFill>
                <a:latin typeface="Comic Sans MS" pitchFamily="66" charset="0"/>
              </a:endParaRPr>
            </a:p>
          </p:txBody>
        </p:sp>
      </p:grp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гном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813" y="1196975"/>
            <a:ext cx="2363787" cy="2447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2783" name="WordArt 15"/>
          <p:cNvSpPr>
            <a:spLocks noChangeArrowheads="1" noChangeShapeType="1" noTextEdit="1"/>
          </p:cNvSpPr>
          <p:nvPr/>
        </p:nvSpPr>
        <p:spPr bwMode="auto">
          <a:xfrm>
            <a:off x="4572000" y="3041650"/>
            <a:ext cx="1944688" cy="458788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44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9900"/>
                </a:solidFill>
                <a:latin typeface="Comic Sans MS"/>
              </a:rPr>
              <a:t>поль</a:t>
            </a:r>
          </a:p>
        </p:txBody>
      </p:sp>
      <p:sp>
        <p:nvSpPr>
          <p:cNvPr id="32784" name="WordArt 16"/>
          <p:cNvSpPr>
            <a:spLocks noChangeArrowheads="1" noChangeShapeType="1" noTextEdit="1"/>
          </p:cNvSpPr>
          <p:nvPr/>
        </p:nvSpPr>
        <p:spPr bwMode="auto">
          <a:xfrm>
            <a:off x="6589713" y="3068638"/>
            <a:ext cx="574675" cy="4318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48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FF"/>
                </a:solidFill>
                <a:latin typeface="Comic Sans MS"/>
              </a:rPr>
              <a:t>ю</a:t>
            </a:r>
          </a:p>
        </p:txBody>
      </p:sp>
      <p:grpSp>
        <p:nvGrpSpPr>
          <p:cNvPr id="32785" name="Group 17"/>
          <p:cNvGrpSpPr>
            <a:grpSpLocks/>
          </p:cNvGrpSpPr>
          <p:nvPr/>
        </p:nvGrpSpPr>
        <p:grpSpPr bwMode="auto">
          <a:xfrm>
            <a:off x="1258888" y="4303713"/>
            <a:ext cx="1584325" cy="1141412"/>
            <a:chOff x="793" y="2711"/>
            <a:chExt cx="998" cy="719"/>
          </a:xfrm>
        </p:grpSpPr>
        <p:pic>
          <p:nvPicPr>
            <p:cNvPr id="32786" name="Picture 18" descr="р">
              <a:hlinkClick r:id="rId3" action="ppaction://hlinksldjump"/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93" y="2711"/>
              <a:ext cx="952" cy="71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2787" name="Text Box 19">
              <a:hlinkClick r:id="rId3" action="ppaction://hlinksldjump"/>
            </p:cNvPr>
            <p:cNvSpPr txBox="1">
              <a:spLocks noChangeArrowheads="1"/>
            </p:cNvSpPr>
            <p:nvPr/>
          </p:nvSpPr>
          <p:spPr bwMode="auto">
            <a:xfrm>
              <a:off x="793" y="2795"/>
              <a:ext cx="998" cy="5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US" sz="4800">
                  <a:solidFill>
                    <a:srgbClr val="FF0000"/>
                  </a:solidFill>
                  <a:latin typeface="Comic Sans MS" pitchFamily="66" charset="0"/>
                </a:rPr>
                <a:t>[</a:t>
              </a:r>
              <a:r>
                <a:rPr lang="ru-RU" sz="4800">
                  <a:solidFill>
                    <a:srgbClr val="FF0000"/>
                  </a:solidFill>
                  <a:latin typeface="Comic Sans MS" pitchFamily="66" charset="0"/>
                </a:rPr>
                <a:t>й</a:t>
              </a:r>
              <a:r>
                <a:rPr lang="en-US" sz="4800">
                  <a:solidFill>
                    <a:srgbClr val="FF0000"/>
                  </a:solidFill>
                  <a:latin typeface="Comic Sans MS" pitchFamily="66" charset="0"/>
                </a:rPr>
                <a:t>’</a:t>
              </a:r>
              <a:r>
                <a:rPr lang="ru-RU" sz="4800">
                  <a:solidFill>
                    <a:srgbClr val="FF0000"/>
                  </a:solidFill>
                  <a:latin typeface="Comic Sans MS" pitchFamily="66" charset="0"/>
                </a:rPr>
                <a:t>у</a:t>
              </a:r>
              <a:r>
                <a:rPr lang="en-US" sz="4800">
                  <a:solidFill>
                    <a:srgbClr val="FF0000"/>
                  </a:solidFill>
                  <a:latin typeface="Comic Sans MS" pitchFamily="66" charset="0"/>
                </a:rPr>
                <a:t>]</a:t>
              </a:r>
              <a:endParaRPr lang="ru-RU" sz="4800">
                <a:solidFill>
                  <a:srgbClr val="FF0000"/>
                </a:solidFill>
                <a:latin typeface="Comic Sans MS" pitchFamily="66" charset="0"/>
              </a:endParaRPr>
            </a:p>
          </p:txBody>
        </p:sp>
      </p:grpSp>
      <p:grpSp>
        <p:nvGrpSpPr>
          <p:cNvPr id="32788" name="Group 20"/>
          <p:cNvGrpSpPr>
            <a:grpSpLocks/>
          </p:cNvGrpSpPr>
          <p:nvPr/>
        </p:nvGrpSpPr>
        <p:grpSpPr bwMode="auto">
          <a:xfrm>
            <a:off x="3132138" y="4292600"/>
            <a:ext cx="1511300" cy="1141413"/>
            <a:chOff x="1973" y="2704"/>
            <a:chExt cx="952" cy="719"/>
          </a:xfrm>
        </p:grpSpPr>
        <p:pic>
          <p:nvPicPr>
            <p:cNvPr id="32789" name="Picture 21" descr="р">
              <a:hlinkClick r:id="rId5" action="ppaction://hlinksldjump"/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73" y="2704"/>
              <a:ext cx="952" cy="71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2790" name="Text Box 22">
              <a:hlinkClick r:id="rId5" action="ppaction://hlinksldjump"/>
            </p:cNvPr>
            <p:cNvSpPr txBox="1">
              <a:spLocks noChangeArrowheads="1"/>
            </p:cNvSpPr>
            <p:nvPr/>
          </p:nvSpPr>
          <p:spPr bwMode="auto">
            <a:xfrm>
              <a:off x="2109" y="2820"/>
              <a:ext cx="635" cy="5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US" sz="4800">
                  <a:solidFill>
                    <a:srgbClr val="FF0000"/>
                  </a:solidFill>
                  <a:latin typeface="Comic Sans MS" pitchFamily="66" charset="0"/>
                </a:rPr>
                <a:t>[</a:t>
              </a:r>
              <a:r>
                <a:rPr lang="ru-RU" sz="4800">
                  <a:solidFill>
                    <a:srgbClr val="FF0000"/>
                  </a:solidFill>
                  <a:latin typeface="Comic Sans MS" pitchFamily="66" charset="0"/>
                </a:rPr>
                <a:t>у</a:t>
              </a:r>
              <a:r>
                <a:rPr lang="en-US" sz="4800">
                  <a:solidFill>
                    <a:srgbClr val="FF0000"/>
                  </a:solidFill>
                  <a:latin typeface="Comic Sans MS" pitchFamily="66" charset="0"/>
                </a:rPr>
                <a:t>]</a:t>
              </a:r>
              <a:endParaRPr lang="ru-RU" sz="4800">
                <a:solidFill>
                  <a:srgbClr val="FF0000"/>
                </a:solidFill>
                <a:latin typeface="Comic Sans MS" pitchFamily="66" charset="0"/>
              </a:endParaRPr>
            </a:p>
          </p:txBody>
        </p:sp>
      </p:grpSp>
      <p:grpSp>
        <p:nvGrpSpPr>
          <p:cNvPr id="32791" name="Group 23"/>
          <p:cNvGrpSpPr>
            <a:grpSpLocks/>
          </p:cNvGrpSpPr>
          <p:nvPr/>
        </p:nvGrpSpPr>
        <p:grpSpPr bwMode="auto">
          <a:xfrm>
            <a:off x="4932363" y="4292600"/>
            <a:ext cx="1800225" cy="1141413"/>
            <a:chOff x="3152" y="2704"/>
            <a:chExt cx="1134" cy="719"/>
          </a:xfrm>
        </p:grpSpPr>
        <p:pic>
          <p:nvPicPr>
            <p:cNvPr id="32792" name="Picture 24" descr="р">
              <a:hlinkClick r:id="rId6" action="ppaction://hlinksldjump"/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52" y="2704"/>
              <a:ext cx="1041" cy="71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2793" name="Text Box 25">
              <a:hlinkClick r:id="rId6" action="ppaction://hlinksldjump"/>
            </p:cNvPr>
            <p:cNvSpPr txBox="1">
              <a:spLocks noChangeArrowheads="1"/>
            </p:cNvSpPr>
            <p:nvPr/>
          </p:nvSpPr>
          <p:spPr bwMode="auto">
            <a:xfrm>
              <a:off x="3153" y="2795"/>
              <a:ext cx="1133" cy="5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US" sz="4800">
                  <a:solidFill>
                    <a:srgbClr val="FF0000"/>
                  </a:solidFill>
                  <a:latin typeface="Comic Sans MS" pitchFamily="66" charset="0"/>
                </a:rPr>
                <a:t>[</a:t>
              </a:r>
              <a:r>
                <a:rPr lang="ru-RU" sz="4800">
                  <a:solidFill>
                    <a:srgbClr val="FF0000"/>
                  </a:solidFill>
                  <a:latin typeface="Comic Sans MS" pitchFamily="66" charset="0"/>
                </a:rPr>
                <a:t>й</a:t>
              </a:r>
              <a:r>
                <a:rPr lang="en-US" sz="4800">
                  <a:solidFill>
                    <a:srgbClr val="FF0000"/>
                  </a:solidFill>
                  <a:latin typeface="Comic Sans MS" pitchFamily="66" charset="0"/>
                </a:rPr>
                <a:t>’</a:t>
              </a:r>
              <a:r>
                <a:rPr lang="ru-RU" sz="4800">
                  <a:solidFill>
                    <a:srgbClr val="FF0000"/>
                  </a:solidFill>
                  <a:latin typeface="Comic Sans MS" pitchFamily="66" charset="0"/>
                </a:rPr>
                <a:t>ю</a:t>
              </a:r>
              <a:r>
                <a:rPr lang="en-US" sz="4800">
                  <a:solidFill>
                    <a:srgbClr val="FF0000"/>
                  </a:solidFill>
                  <a:latin typeface="Comic Sans MS" pitchFamily="66" charset="0"/>
                </a:rPr>
                <a:t>]</a:t>
              </a:r>
              <a:endParaRPr lang="ru-RU" sz="4800">
                <a:solidFill>
                  <a:srgbClr val="FF0000"/>
                </a:solidFill>
                <a:latin typeface="Comic Sans MS" pitchFamily="66" charset="0"/>
              </a:endParaRPr>
            </a:p>
          </p:txBody>
        </p:sp>
      </p:grpSp>
      <p:grpSp>
        <p:nvGrpSpPr>
          <p:cNvPr id="32794" name="Group 26"/>
          <p:cNvGrpSpPr>
            <a:grpSpLocks/>
          </p:cNvGrpSpPr>
          <p:nvPr/>
        </p:nvGrpSpPr>
        <p:grpSpPr bwMode="auto">
          <a:xfrm>
            <a:off x="6875463" y="4294188"/>
            <a:ext cx="1512887" cy="1141412"/>
            <a:chOff x="4331" y="2705"/>
            <a:chExt cx="953" cy="719"/>
          </a:xfrm>
        </p:grpSpPr>
        <p:pic>
          <p:nvPicPr>
            <p:cNvPr id="32795" name="Picture 27" descr="р">
              <a:hlinkClick r:id="rId6" action="ppaction://hlinksldjump"/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31" y="2705"/>
              <a:ext cx="952" cy="71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2796" name="Text Box 28">
              <a:hlinkClick r:id="rId6" action="ppaction://hlinksldjump"/>
            </p:cNvPr>
            <p:cNvSpPr txBox="1">
              <a:spLocks noChangeArrowheads="1"/>
            </p:cNvSpPr>
            <p:nvPr/>
          </p:nvSpPr>
          <p:spPr bwMode="auto">
            <a:xfrm>
              <a:off x="4467" y="2795"/>
              <a:ext cx="817" cy="5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US" sz="4800">
                  <a:solidFill>
                    <a:srgbClr val="FF0000"/>
                  </a:solidFill>
                  <a:latin typeface="Comic Sans MS" pitchFamily="66" charset="0"/>
                </a:rPr>
                <a:t>[</a:t>
              </a:r>
              <a:r>
                <a:rPr lang="ru-RU" sz="4800">
                  <a:solidFill>
                    <a:srgbClr val="FF0000"/>
                  </a:solidFill>
                  <a:latin typeface="Comic Sans MS" pitchFamily="66" charset="0"/>
                </a:rPr>
                <a:t>ю</a:t>
              </a:r>
              <a:r>
                <a:rPr lang="en-US" sz="4800">
                  <a:solidFill>
                    <a:srgbClr val="FF0000"/>
                  </a:solidFill>
                  <a:latin typeface="Comic Sans MS" pitchFamily="66" charset="0"/>
                </a:rPr>
                <a:t>]</a:t>
              </a:r>
              <a:endParaRPr lang="ru-RU" sz="4800">
                <a:solidFill>
                  <a:srgbClr val="FF0000"/>
                </a:solidFill>
                <a:latin typeface="Comic Sans MS" pitchFamily="66" charset="0"/>
              </a:endParaRPr>
            </a:p>
          </p:txBody>
        </p:sp>
      </p:grp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80" name="Picture 4" descr="korabl_gam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838" y="836613"/>
            <a:ext cx="1873250" cy="2016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581" name="WordArt 5"/>
          <p:cNvSpPr>
            <a:spLocks noChangeArrowheads="1" noChangeShapeType="1" noTextEdit="1"/>
          </p:cNvSpPr>
          <p:nvPr/>
        </p:nvSpPr>
        <p:spPr bwMode="auto">
          <a:xfrm>
            <a:off x="1762125" y="2995613"/>
            <a:ext cx="6842125" cy="720725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40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8000"/>
                </a:solidFill>
                <a:latin typeface="Comic Sans MS"/>
              </a:rPr>
              <a:t>хта плывёт по волнам,</a:t>
            </a:r>
          </a:p>
        </p:txBody>
      </p:sp>
      <p:sp>
        <p:nvSpPr>
          <p:cNvPr id="24582" name="WordArt 6"/>
          <p:cNvSpPr>
            <a:spLocks noChangeArrowheads="1" noChangeShapeType="1" noTextEdit="1"/>
          </p:cNvSpPr>
          <p:nvPr/>
        </p:nvSpPr>
        <p:spPr bwMode="auto">
          <a:xfrm>
            <a:off x="1187450" y="2852738"/>
            <a:ext cx="504825" cy="714375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48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FF"/>
                </a:solidFill>
                <a:latin typeface="Comic Sans MS"/>
              </a:rPr>
              <a:t>Я</a:t>
            </a:r>
          </a:p>
        </p:txBody>
      </p:sp>
      <p:grpSp>
        <p:nvGrpSpPr>
          <p:cNvPr id="24594" name="Group 18"/>
          <p:cNvGrpSpPr>
            <a:grpSpLocks/>
          </p:cNvGrpSpPr>
          <p:nvPr/>
        </p:nvGrpSpPr>
        <p:grpSpPr bwMode="auto">
          <a:xfrm>
            <a:off x="1258888" y="4303713"/>
            <a:ext cx="1512887" cy="1141412"/>
            <a:chOff x="793" y="2711"/>
            <a:chExt cx="953" cy="719"/>
          </a:xfrm>
        </p:grpSpPr>
        <p:pic>
          <p:nvPicPr>
            <p:cNvPr id="24583" name="Picture 7" descr="р">
              <a:hlinkClick r:id="rId3" action="ppaction://hlinksldjump"/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93" y="2711"/>
              <a:ext cx="952" cy="71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4584" name="Text Box 8">
              <a:hlinkClick r:id="rId3" action="ppaction://hlinksldjump"/>
            </p:cNvPr>
            <p:cNvSpPr txBox="1">
              <a:spLocks noChangeArrowheads="1"/>
            </p:cNvSpPr>
            <p:nvPr/>
          </p:nvSpPr>
          <p:spPr bwMode="auto">
            <a:xfrm>
              <a:off x="793" y="2795"/>
              <a:ext cx="953" cy="5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US" sz="4800">
                  <a:solidFill>
                    <a:srgbClr val="FF0000"/>
                  </a:solidFill>
                  <a:latin typeface="Comic Sans MS" pitchFamily="66" charset="0"/>
                </a:rPr>
                <a:t>[</a:t>
              </a:r>
              <a:r>
                <a:rPr lang="ru-RU" sz="4800">
                  <a:solidFill>
                    <a:srgbClr val="FF0000"/>
                  </a:solidFill>
                  <a:latin typeface="Comic Sans MS" pitchFamily="66" charset="0"/>
                </a:rPr>
                <a:t>й</a:t>
              </a:r>
              <a:r>
                <a:rPr lang="en-US" sz="4800">
                  <a:solidFill>
                    <a:srgbClr val="FF0000"/>
                  </a:solidFill>
                  <a:latin typeface="Comic Sans MS" pitchFamily="66" charset="0"/>
                </a:rPr>
                <a:t>’</a:t>
              </a:r>
              <a:r>
                <a:rPr lang="ru-RU" sz="4800">
                  <a:solidFill>
                    <a:srgbClr val="FF0000"/>
                  </a:solidFill>
                  <a:latin typeface="Comic Sans MS" pitchFamily="66" charset="0"/>
                </a:rPr>
                <a:t>я</a:t>
              </a:r>
              <a:r>
                <a:rPr lang="en-US" sz="4800">
                  <a:solidFill>
                    <a:srgbClr val="FF0000"/>
                  </a:solidFill>
                  <a:latin typeface="Comic Sans MS" pitchFamily="66" charset="0"/>
                </a:rPr>
                <a:t>]</a:t>
              </a:r>
              <a:endParaRPr lang="ru-RU" sz="4800">
                <a:solidFill>
                  <a:srgbClr val="FF0000"/>
                </a:solidFill>
                <a:latin typeface="Comic Sans MS" pitchFamily="66" charset="0"/>
              </a:endParaRPr>
            </a:p>
          </p:txBody>
        </p:sp>
      </p:grpSp>
      <p:grpSp>
        <p:nvGrpSpPr>
          <p:cNvPr id="24585" name="Group 9"/>
          <p:cNvGrpSpPr>
            <a:grpSpLocks/>
          </p:cNvGrpSpPr>
          <p:nvPr/>
        </p:nvGrpSpPr>
        <p:grpSpPr bwMode="auto">
          <a:xfrm>
            <a:off x="3132138" y="4292600"/>
            <a:ext cx="1511300" cy="1141413"/>
            <a:chOff x="1973" y="2704"/>
            <a:chExt cx="952" cy="719"/>
          </a:xfrm>
        </p:grpSpPr>
        <p:pic>
          <p:nvPicPr>
            <p:cNvPr id="24586" name="Picture 10" descr="р">
              <a:hlinkClick r:id="rId5" action="ppaction://hlinksldjump"/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73" y="2704"/>
              <a:ext cx="952" cy="71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4587" name="Text Box 11">
              <a:hlinkClick r:id="rId5" action="ppaction://hlinksldjump"/>
            </p:cNvPr>
            <p:cNvSpPr txBox="1">
              <a:spLocks noChangeArrowheads="1"/>
            </p:cNvSpPr>
            <p:nvPr/>
          </p:nvSpPr>
          <p:spPr bwMode="auto">
            <a:xfrm>
              <a:off x="2109" y="2820"/>
              <a:ext cx="635" cy="5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US" sz="4800">
                  <a:solidFill>
                    <a:srgbClr val="FF0000"/>
                  </a:solidFill>
                  <a:latin typeface="Comic Sans MS" pitchFamily="66" charset="0"/>
                </a:rPr>
                <a:t>[</a:t>
              </a:r>
              <a:r>
                <a:rPr lang="ru-RU" sz="4800">
                  <a:solidFill>
                    <a:srgbClr val="FF0000"/>
                  </a:solidFill>
                  <a:latin typeface="Comic Sans MS" pitchFamily="66" charset="0"/>
                </a:rPr>
                <a:t>а</a:t>
              </a:r>
              <a:r>
                <a:rPr lang="en-US" sz="4800">
                  <a:solidFill>
                    <a:srgbClr val="FF0000"/>
                  </a:solidFill>
                  <a:latin typeface="Comic Sans MS" pitchFamily="66" charset="0"/>
                </a:rPr>
                <a:t>]</a:t>
              </a:r>
              <a:endParaRPr lang="ru-RU" sz="4800">
                <a:solidFill>
                  <a:srgbClr val="FF0000"/>
                </a:solidFill>
                <a:latin typeface="Comic Sans MS" pitchFamily="66" charset="0"/>
              </a:endParaRPr>
            </a:p>
          </p:txBody>
        </p:sp>
      </p:grpSp>
      <p:grpSp>
        <p:nvGrpSpPr>
          <p:cNvPr id="24588" name="Group 12"/>
          <p:cNvGrpSpPr>
            <a:grpSpLocks/>
          </p:cNvGrpSpPr>
          <p:nvPr/>
        </p:nvGrpSpPr>
        <p:grpSpPr bwMode="auto">
          <a:xfrm>
            <a:off x="5002213" y="4292600"/>
            <a:ext cx="1514475" cy="1141413"/>
            <a:chOff x="3288" y="2704"/>
            <a:chExt cx="954" cy="719"/>
          </a:xfrm>
        </p:grpSpPr>
        <p:pic>
          <p:nvPicPr>
            <p:cNvPr id="24589" name="Picture 13" descr="р">
              <a:hlinkClick r:id="rId6" action="ppaction://hlinksldjump"/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88" y="2704"/>
              <a:ext cx="952" cy="71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4590" name="Text Box 14">
              <a:hlinkClick r:id="rId6" action="ppaction://hlinksldjump"/>
            </p:cNvPr>
            <p:cNvSpPr txBox="1">
              <a:spLocks noChangeArrowheads="1"/>
            </p:cNvSpPr>
            <p:nvPr/>
          </p:nvSpPr>
          <p:spPr bwMode="auto">
            <a:xfrm>
              <a:off x="3289" y="2795"/>
              <a:ext cx="953" cy="5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US" sz="4800">
                  <a:solidFill>
                    <a:srgbClr val="FF0000"/>
                  </a:solidFill>
                  <a:latin typeface="Comic Sans MS" pitchFamily="66" charset="0"/>
                </a:rPr>
                <a:t>[</a:t>
              </a:r>
              <a:r>
                <a:rPr lang="ru-RU" sz="4800">
                  <a:solidFill>
                    <a:srgbClr val="FF0000"/>
                  </a:solidFill>
                  <a:latin typeface="Comic Sans MS" pitchFamily="66" charset="0"/>
                </a:rPr>
                <a:t>й</a:t>
              </a:r>
              <a:r>
                <a:rPr lang="en-US" sz="4800">
                  <a:solidFill>
                    <a:srgbClr val="FF0000"/>
                  </a:solidFill>
                  <a:latin typeface="Comic Sans MS" pitchFamily="66" charset="0"/>
                </a:rPr>
                <a:t>’</a:t>
              </a:r>
              <a:r>
                <a:rPr lang="ru-RU" sz="4800">
                  <a:solidFill>
                    <a:srgbClr val="FF0000"/>
                  </a:solidFill>
                  <a:latin typeface="Comic Sans MS" pitchFamily="66" charset="0"/>
                </a:rPr>
                <a:t>а</a:t>
              </a:r>
              <a:r>
                <a:rPr lang="en-US" sz="4800">
                  <a:solidFill>
                    <a:srgbClr val="FF0000"/>
                  </a:solidFill>
                  <a:latin typeface="Comic Sans MS" pitchFamily="66" charset="0"/>
                </a:rPr>
                <a:t>]</a:t>
              </a:r>
              <a:endParaRPr lang="ru-RU" sz="4800">
                <a:solidFill>
                  <a:srgbClr val="FF0000"/>
                </a:solidFill>
                <a:latin typeface="Comic Sans MS" pitchFamily="66" charset="0"/>
              </a:endParaRPr>
            </a:p>
          </p:txBody>
        </p:sp>
      </p:grpSp>
      <p:grpSp>
        <p:nvGrpSpPr>
          <p:cNvPr id="24591" name="Group 15"/>
          <p:cNvGrpSpPr>
            <a:grpSpLocks/>
          </p:cNvGrpSpPr>
          <p:nvPr/>
        </p:nvGrpSpPr>
        <p:grpSpPr bwMode="auto">
          <a:xfrm>
            <a:off x="6877050" y="4292600"/>
            <a:ext cx="1511300" cy="1141413"/>
            <a:chOff x="4468" y="2705"/>
            <a:chExt cx="952" cy="719"/>
          </a:xfrm>
        </p:grpSpPr>
        <p:pic>
          <p:nvPicPr>
            <p:cNvPr id="24592" name="Picture 16" descr="р">
              <a:hlinkClick r:id="rId3" action="ppaction://hlinksldjump"/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68" y="2705"/>
              <a:ext cx="952" cy="71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4593" name="Text Box 17">
              <a:hlinkClick r:id="rId3" action="ppaction://hlinksldjump"/>
            </p:cNvPr>
            <p:cNvSpPr txBox="1">
              <a:spLocks noChangeArrowheads="1"/>
            </p:cNvSpPr>
            <p:nvPr/>
          </p:nvSpPr>
          <p:spPr bwMode="auto">
            <a:xfrm>
              <a:off x="4604" y="2795"/>
              <a:ext cx="681" cy="5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US" sz="4800">
                  <a:solidFill>
                    <a:srgbClr val="FF0000"/>
                  </a:solidFill>
                  <a:latin typeface="Comic Sans MS" pitchFamily="66" charset="0"/>
                </a:rPr>
                <a:t>[</a:t>
              </a:r>
              <a:r>
                <a:rPr lang="ru-RU" sz="4800">
                  <a:solidFill>
                    <a:srgbClr val="FF0000"/>
                  </a:solidFill>
                  <a:latin typeface="Comic Sans MS" pitchFamily="66" charset="0"/>
                </a:rPr>
                <a:t>я</a:t>
              </a:r>
              <a:r>
                <a:rPr lang="en-US" sz="4800">
                  <a:solidFill>
                    <a:srgbClr val="FF0000"/>
                  </a:solidFill>
                  <a:latin typeface="Comic Sans MS" pitchFamily="66" charset="0"/>
                </a:rPr>
                <a:t>]</a:t>
              </a:r>
              <a:endParaRPr lang="ru-RU" sz="4800">
                <a:solidFill>
                  <a:srgbClr val="FF0000"/>
                </a:solidFill>
                <a:latin typeface="Comic Sans MS" pitchFamily="66" charset="0"/>
              </a:endParaRPr>
            </a:p>
          </p:txBody>
        </p:sp>
      </p:grp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15" name="WordArt 15"/>
          <p:cNvSpPr>
            <a:spLocks noChangeArrowheads="1" noChangeShapeType="1" noTextEdit="1"/>
          </p:cNvSpPr>
          <p:nvPr/>
        </p:nvSpPr>
        <p:spPr bwMode="auto">
          <a:xfrm>
            <a:off x="1619250" y="3205163"/>
            <a:ext cx="7056438" cy="720725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40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8000"/>
                </a:solidFill>
                <a:latin typeface="Comic Sans MS"/>
              </a:rPr>
              <a:t>блоки прибыли к нам.</a:t>
            </a:r>
          </a:p>
        </p:txBody>
      </p:sp>
      <p:sp>
        <p:nvSpPr>
          <p:cNvPr id="25616" name="WordArt 16"/>
          <p:cNvSpPr>
            <a:spLocks noChangeArrowheads="1" noChangeShapeType="1" noTextEdit="1"/>
          </p:cNvSpPr>
          <p:nvPr/>
        </p:nvSpPr>
        <p:spPr bwMode="auto">
          <a:xfrm>
            <a:off x="1042988" y="3068638"/>
            <a:ext cx="504825" cy="714375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48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FF"/>
                </a:solidFill>
                <a:latin typeface="Comic Sans MS"/>
              </a:rPr>
              <a:t>Я</a:t>
            </a:r>
          </a:p>
        </p:txBody>
      </p:sp>
      <p:pic>
        <p:nvPicPr>
          <p:cNvPr id="25617" name="Picture 17" descr="rjhp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2500" y="836613"/>
            <a:ext cx="2266950" cy="2247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618" name="Picture 18" descr="ckjy1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913" y="620713"/>
            <a:ext cx="2085975" cy="2276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5620" name="Group 20"/>
          <p:cNvGrpSpPr>
            <a:grpSpLocks/>
          </p:cNvGrpSpPr>
          <p:nvPr/>
        </p:nvGrpSpPr>
        <p:grpSpPr bwMode="auto">
          <a:xfrm>
            <a:off x="1258888" y="4303713"/>
            <a:ext cx="1512887" cy="1141412"/>
            <a:chOff x="793" y="2711"/>
            <a:chExt cx="953" cy="719"/>
          </a:xfrm>
        </p:grpSpPr>
        <p:pic>
          <p:nvPicPr>
            <p:cNvPr id="25621" name="Picture 21" descr="р">
              <a:hlinkClick r:id="rId4" action="ppaction://hlinksldjump"/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93" y="2711"/>
              <a:ext cx="952" cy="71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5622" name="Text Box 22">
              <a:hlinkClick r:id="rId4" action="ppaction://hlinksldjump"/>
            </p:cNvPr>
            <p:cNvSpPr txBox="1">
              <a:spLocks noChangeArrowheads="1"/>
            </p:cNvSpPr>
            <p:nvPr/>
          </p:nvSpPr>
          <p:spPr bwMode="auto">
            <a:xfrm>
              <a:off x="793" y="2795"/>
              <a:ext cx="953" cy="5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US" sz="4800">
                  <a:solidFill>
                    <a:srgbClr val="FF0000"/>
                  </a:solidFill>
                  <a:latin typeface="Comic Sans MS" pitchFamily="66" charset="0"/>
                </a:rPr>
                <a:t>[</a:t>
              </a:r>
              <a:r>
                <a:rPr lang="ru-RU" sz="4800">
                  <a:solidFill>
                    <a:srgbClr val="FF0000"/>
                  </a:solidFill>
                  <a:latin typeface="Comic Sans MS" pitchFamily="66" charset="0"/>
                </a:rPr>
                <a:t>й</a:t>
              </a:r>
              <a:r>
                <a:rPr lang="en-US" sz="4800">
                  <a:solidFill>
                    <a:srgbClr val="FF0000"/>
                  </a:solidFill>
                  <a:latin typeface="Comic Sans MS" pitchFamily="66" charset="0"/>
                </a:rPr>
                <a:t>’</a:t>
              </a:r>
              <a:r>
                <a:rPr lang="ru-RU" sz="4800">
                  <a:solidFill>
                    <a:srgbClr val="FF0000"/>
                  </a:solidFill>
                  <a:latin typeface="Comic Sans MS" pitchFamily="66" charset="0"/>
                </a:rPr>
                <a:t>я</a:t>
              </a:r>
              <a:r>
                <a:rPr lang="en-US" sz="4800">
                  <a:solidFill>
                    <a:srgbClr val="FF0000"/>
                  </a:solidFill>
                  <a:latin typeface="Comic Sans MS" pitchFamily="66" charset="0"/>
                </a:rPr>
                <a:t>]</a:t>
              </a:r>
              <a:endParaRPr lang="ru-RU" sz="4800">
                <a:solidFill>
                  <a:srgbClr val="FF0000"/>
                </a:solidFill>
                <a:latin typeface="Comic Sans MS" pitchFamily="66" charset="0"/>
              </a:endParaRPr>
            </a:p>
          </p:txBody>
        </p:sp>
      </p:grpSp>
      <p:grpSp>
        <p:nvGrpSpPr>
          <p:cNvPr id="25623" name="Group 23"/>
          <p:cNvGrpSpPr>
            <a:grpSpLocks/>
          </p:cNvGrpSpPr>
          <p:nvPr/>
        </p:nvGrpSpPr>
        <p:grpSpPr bwMode="auto">
          <a:xfrm>
            <a:off x="3132138" y="4292600"/>
            <a:ext cx="1511300" cy="1141413"/>
            <a:chOff x="1973" y="2704"/>
            <a:chExt cx="952" cy="719"/>
          </a:xfrm>
        </p:grpSpPr>
        <p:pic>
          <p:nvPicPr>
            <p:cNvPr id="25624" name="Picture 24" descr="р">
              <a:hlinkClick r:id="rId6" action="ppaction://hlinksldjump"/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73" y="2704"/>
              <a:ext cx="952" cy="71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5625" name="Text Box 25">
              <a:hlinkClick r:id="rId6" action="ppaction://hlinksldjump"/>
            </p:cNvPr>
            <p:cNvSpPr txBox="1">
              <a:spLocks noChangeArrowheads="1"/>
            </p:cNvSpPr>
            <p:nvPr/>
          </p:nvSpPr>
          <p:spPr bwMode="auto">
            <a:xfrm>
              <a:off x="2109" y="2820"/>
              <a:ext cx="635" cy="5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US" sz="4800">
                  <a:solidFill>
                    <a:srgbClr val="FF0000"/>
                  </a:solidFill>
                  <a:latin typeface="Comic Sans MS" pitchFamily="66" charset="0"/>
                </a:rPr>
                <a:t>[</a:t>
              </a:r>
              <a:r>
                <a:rPr lang="ru-RU" sz="4800">
                  <a:solidFill>
                    <a:srgbClr val="FF0000"/>
                  </a:solidFill>
                  <a:latin typeface="Comic Sans MS" pitchFamily="66" charset="0"/>
                </a:rPr>
                <a:t>а</a:t>
              </a:r>
              <a:r>
                <a:rPr lang="en-US" sz="4800">
                  <a:solidFill>
                    <a:srgbClr val="FF0000"/>
                  </a:solidFill>
                  <a:latin typeface="Comic Sans MS" pitchFamily="66" charset="0"/>
                </a:rPr>
                <a:t>]</a:t>
              </a:r>
              <a:endParaRPr lang="ru-RU" sz="4800">
                <a:solidFill>
                  <a:srgbClr val="FF0000"/>
                </a:solidFill>
                <a:latin typeface="Comic Sans MS" pitchFamily="66" charset="0"/>
              </a:endParaRPr>
            </a:p>
          </p:txBody>
        </p:sp>
      </p:grpSp>
      <p:grpSp>
        <p:nvGrpSpPr>
          <p:cNvPr id="25626" name="Group 26"/>
          <p:cNvGrpSpPr>
            <a:grpSpLocks/>
          </p:cNvGrpSpPr>
          <p:nvPr/>
        </p:nvGrpSpPr>
        <p:grpSpPr bwMode="auto">
          <a:xfrm>
            <a:off x="5002213" y="4292600"/>
            <a:ext cx="1514475" cy="1141413"/>
            <a:chOff x="3288" y="2704"/>
            <a:chExt cx="954" cy="719"/>
          </a:xfrm>
        </p:grpSpPr>
        <p:pic>
          <p:nvPicPr>
            <p:cNvPr id="25627" name="Picture 27" descr="р">
              <a:hlinkClick r:id="rId7" action="ppaction://hlinksldjump"/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88" y="2704"/>
              <a:ext cx="952" cy="71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5628" name="Text Box 28">
              <a:hlinkClick r:id="rId7" action="ppaction://hlinksldjump"/>
            </p:cNvPr>
            <p:cNvSpPr txBox="1">
              <a:spLocks noChangeArrowheads="1"/>
            </p:cNvSpPr>
            <p:nvPr/>
          </p:nvSpPr>
          <p:spPr bwMode="auto">
            <a:xfrm>
              <a:off x="3289" y="2795"/>
              <a:ext cx="953" cy="5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US" sz="4800">
                  <a:solidFill>
                    <a:srgbClr val="FF0000"/>
                  </a:solidFill>
                  <a:latin typeface="Comic Sans MS" pitchFamily="66" charset="0"/>
                </a:rPr>
                <a:t>[</a:t>
              </a:r>
              <a:r>
                <a:rPr lang="ru-RU" sz="4800">
                  <a:solidFill>
                    <a:srgbClr val="FF0000"/>
                  </a:solidFill>
                  <a:latin typeface="Comic Sans MS" pitchFamily="66" charset="0"/>
                </a:rPr>
                <a:t>й</a:t>
              </a:r>
              <a:r>
                <a:rPr lang="en-US" sz="4800">
                  <a:solidFill>
                    <a:srgbClr val="FF0000"/>
                  </a:solidFill>
                  <a:latin typeface="Comic Sans MS" pitchFamily="66" charset="0"/>
                </a:rPr>
                <a:t>’</a:t>
              </a:r>
              <a:r>
                <a:rPr lang="ru-RU" sz="4800">
                  <a:solidFill>
                    <a:srgbClr val="FF0000"/>
                  </a:solidFill>
                  <a:latin typeface="Comic Sans MS" pitchFamily="66" charset="0"/>
                </a:rPr>
                <a:t>а</a:t>
              </a:r>
              <a:r>
                <a:rPr lang="en-US" sz="4800">
                  <a:solidFill>
                    <a:srgbClr val="FF0000"/>
                  </a:solidFill>
                  <a:latin typeface="Comic Sans MS" pitchFamily="66" charset="0"/>
                </a:rPr>
                <a:t>]</a:t>
              </a:r>
              <a:endParaRPr lang="ru-RU" sz="4800">
                <a:solidFill>
                  <a:srgbClr val="FF0000"/>
                </a:solidFill>
                <a:latin typeface="Comic Sans MS" pitchFamily="66" charset="0"/>
              </a:endParaRPr>
            </a:p>
          </p:txBody>
        </p:sp>
      </p:grpSp>
      <p:grpSp>
        <p:nvGrpSpPr>
          <p:cNvPr id="25629" name="Group 29"/>
          <p:cNvGrpSpPr>
            <a:grpSpLocks/>
          </p:cNvGrpSpPr>
          <p:nvPr/>
        </p:nvGrpSpPr>
        <p:grpSpPr bwMode="auto">
          <a:xfrm>
            <a:off x="6875463" y="4294188"/>
            <a:ext cx="1511300" cy="1141412"/>
            <a:chOff x="4468" y="2705"/>
            <a:chExt cx="952" cy="719"/>
          </a:xfrm>
        </p:grpSpPr>
        <p:pic>
          <p:nvPicPr>
            <p:cNvPr id="25630" name="Picture 30" descr="р">
              <a:hlinkClick r:id="rId4" action="ppaction://hlinksldjump"/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68" y="2705"/>
              <a:ext cx="952" cy="71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5631" name="Text Box 31">
              <a:hlinkClick r:id="rId4" action="ppaction://hlinksldjump"/>
            </p:cNvPr>
            <p:cNvSpPr txBox="1">
              <a:spLocks noChangeArrowheads="1"/>
            </p:cNvSpPr>
            <p:nvPr/>
          </p:nvSpPr>
          <p:spPr bwMode="auto">
            <a:xfrm>
              <a:off x="4604" y="2795"/>
              <a:ext cx="681" cy="5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US" sz="4800">
                  <a:solidFill>
                    <a:srgbClr val="FF0000"/>
                  </a:solidFill>
                  <a:latin typeface="Comic Sans MS" pitchFamily="66" charset="0"/>
                </a:rPr>
                <a:t>[</a:t>
              </a:r>
              <a:r>
                <a:rPr lang="ru-RU" sz="4800">
                  <a:solidFill>
                    <a:srgbClr val="FF0000"/>
                  </a:solidFill>
                  <a:latin typeface="Comic Sans MS" pitchFamily="66" charset="0"/>
                </a:rPr>
                <a:t>я</a:t>
              </a:r>
              <a:r>
                <a:rPr lang="en-US" sz="4800">
                  <a:solidFill>
                    <a:srgbClr val="FF0000"/>
                  </a:solidFill>
                  <a:latin typeface="Comic Sans MS" pitchFamily="66" charset="0"/>
                </a:rPr>
                <a:t>]</a:t>
              </a:r>
              <a:endParaRPr lang="ru-RU" sz="4800">
                <a:solidFill>
                  <a:srgbClr val="FF0000"/>
                </a:solidFill>
                <a:latin typeface="Comic Sans MS" pitchFamily="66" charset="0"/>
              </a:endParaRPr>
            </a:p>
          </p:txBody>
        </p:sp>
      </p:grp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муравей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325" y="1196975"/>
            <a:ext cx="1485900" cy="2447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723" name="WordArt 3"/>
          <p:cNvSpPr>
            <a:spLocks noChangeArrowheads="1" noChangeShapeType="1" noTextEdit="1"/>
          </p:cNvSpPr>
          <p:nvPr/>
        </p:nvSpPr>
        <p:spPr bwMode="auto">
          <a:xfrm>
            <a:off x="1619250" y="2924175"/>
            <a:ext cx="3313113" cy="746125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44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9900"/>
                </a:solidFill>
                <a:latin typeface="Comic Sans MS"/>
              </a:rPr>
              <a:t>мурав  й</a:t>
            </a:r>
          </a:p>
        </p:txBody>
      </p:sp>
      <p:sp>
        <p:nvSpPr>
          <p:cNvPr id="30724" name="WordArt 4"/>
          <p:cNvSpPr>
            <a:spLocks noChangeArrowheads="1" noChangeShapeType="1" noTextEdit="1"/>
          </p:cNvSpPr>
          <p:nvPr/>
        </p:nvSpPr>
        <p:spPr bwMode="auto">
          <a:xfrm>
            <a:off x="3995738" y="3068638"/>
            <a:ext cx="360362" cy="433387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48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FF"/>
                </a:solidFill>
                <a:latin typeface="Comic Sans MS"/>
              </a:rPr>
              <a:t>е</a:t>
            </a:r>
          </a:p>
        </p:txBody>
      </p:sp>
      <p:grpSp>
        <p:nvGrpSpPr>
          <p:cNvPr id="30725" name="Group 5"/>
          <p:cNvGrpSpPr>
            <a:grpSpLocks/>
          </p:cNvGrpSpPr>
          <p:nvPr/>
        </p:nvGrpSpPr>
        <p:grpSpPr bwMode="auto">
          <a:xfrm>
            <a:off x="1187450" y="4303713"/>
            <a:ext cx="1511300" cy="1141412"/>
            <a:chOff x="930" y="2711"/>
            <a:chExt cx="952" cy="719"/>
          </a:xfrm>
        </p:grpSpPr>
        <p:pic>
          <p:nvPicPr>
            <p:cNvPr id="30726" name="Picture 6" descr="р">
              <a:hlinkClick r:id="rId3" action="ppaction://hlinksldjump"/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30" y="2711"/>
              <a:ext cx="952" cy="71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0727" name="Text Box 7">
              <a:hlinkClick r:id="rId3" action="ppaction://hlinksldjump"/>
            </p:cNvPr>
            <p:cNvSpPr txBox="1">
              <a:spLocks noChangeArrowheads="1"/>
            </p:cNvSpPr>
            <p:nvPr/>
          </p:nvSpPr>
          <p:spPr bwMode="auto">
            <a:xfrm>
              <a:off x="1157" y="2795"/>
              <a:ext cx="681" cy="5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US" sz="4800">
                  <a:solidFill>
                    <a:srgbClr val="FF0000"/>
                  </a:solidFill>
                  <a:latin typeface="Comic Sans MS" pitchFamily="66" charset="0"/>
                </a:rPr>
                <a:t>[</a:t>
              </a:r>
              <a:r>
                <a:rPr lang="ru-RU" sz="4800">
                  <a:solidFill>
                    <a:srgbClr val="FF0000"/>
                  </a:solidFill>
                  <a:latin typeface="Comic Sans MS" pitchFamily="66" charset="0"/>
                </a:rPr>
                <a:t>е</a:t>
              </a:r>
              <a:r>
                <a:rPr lang="en-US" sz="4800">
                  <a:solidFill>
                    <a:srgbClr val="FF0000"/>
                  </a:solidFill>
                  <a:latin typeface="Comic Sans MS" pitchFamily="66" charset="0"/>
                </a:rPr>
                <a:t>]</a:t>
              </a:r>
              <a:endParaRPr lang="ru-RU" sz="4800">
                <a:solidFill>
                  <a:srgbClr val="FF0000"/>
                </a:solidFill>
                <a:latin typeface="Comic Sans MS" pitchFamily="66" charset="0"/>
              </a:endParaRPr>
            </a:p>
          </p:txBody>
        </p:sp>
      </p:grpSp>
      <p:grpSp>
        <p:nvGrpSpPr>
          <p:cNvPr id="30728" name="Group 8"/>
          <p:cNvGrpSpPr>
            <a:grpSpLocks/>
          </p:cNvGrpSpPr>
          <p:nvPr/>
        </p:nvGrpSpPr>
        <p:grpSpPr bwMode="auto">
          <a:xfrm>
            <a:off x="3059113" y="4292600"/>
            <a:ext cx="1584325" cy="1141413"/>
            <a:chOff x="2109" y="2704"/>
            <a:chExt cx="998" cy="719"/>
          </a:xfrm>
        </p:grpSpPr>
        <p:pic>
          <p:nvPicPr>
            <p:cNvPr id="30729" name="Picture 9" descr="р">
              <a:hlinkClick r:id="rId5" action="ppaction://hlinksldjump"/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09" y="2704"/>
              <a:ext cx="952" cy="71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0730" name="Text Box 10">
              <a:hlinkClick r:id="rId5" action="ppaction://hlinksldjump"/>
            </p:cNvPr>
            <p:cNvSpPr txBox="1">
              <a:spLocks noChangeArrowheads="1"/>
            </p:cNvSpPr>
            <p:nvPr/>
          </p:nvSpPr>
          <p:spPr bwMode="auto">
            <a:xfrm>
              <a:off x="2154" y="2820"/>
              <a:ext cx="953" cy="5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US" sz="4800">
                  <a:solidFill>
                    <a:srgbClr val="FF0000"/>
                  </a:solidFill>
                  <a:latin typeface="Comic Sans MS" pitchFamily="66" charset="0"/>
                </a:rPr>
                <a:t>[</a:t>
              </a:r>
              <a:r>
                <a:rPr lang="ru-RU" sz="4800">
                  <a:solidFill>
                    <a:srgbClr val="FF0000"/>
                  </a:solidFill>
                  <a:latin typeface="Comic Sans MS" pitchFamily="66" charset="0"/>
                </a:rPr>
                <a:t>й</a:t>
              </a:r>
              <a:r>
                <a:rPr lang="en-US" sz="4800">
                  <a:solidFill>
                    <a:srgbClr val="FF0000"/>
                  </a:solidFill>
                  <a:latin typeface="Comic Sans MS" pitchFamily="66" charset="0"/>
                </a:rPr>
                <a:t>’</a:t>
              </a:r>
              <a:r>
                <a:rPr lang="ru-RU" sz="4800">
                  <a:solidFill>
                    <a:srgbClr val="FF0000"/>
                  </a:solidFill>
                  <a:latin typeface="Comic Sans MS" pitchFamily="66" charset="0"/>
                </a:rPr>
                <a:t>э</a:t>
              </a:r>
              <a:r>
                <a:rPr lang="en-US" sz="4800">
                  <a:solidFill>
                    <a:srgbClr val="FF0000"/>
                  </a:solidFill>
                  <a:latin typeface="Comic Sans MS" pitchFamily="66" charset="0"/>
                </a:rPr>
                <a:t>]</a:t>
              </a:r>
              <a:endParaRPr lang="ru-RU" sz="4800">
                <a:solidFill>
                  <a:srgbClr val="FF0000"/>
                </a:solidFill>
                <a:latin typeface="Comic Sans MS" pitchFamily="66" charset="0"/>
              </a:endParaRPr>
            </a:p>
          </p:txBody>
        </p:sp>
      </p:grpSp>
      <p:grpSp>
        <p:nvGrpSpPr>
          <p:cNvPr id="30731" name="Group 11"/>
          <p:cNvGrpSpPr>
            <a:grpSpLocks/>
          </p:cNvGrpSpPr>
          <p:nvPr/>
        </p:nvGrpSpPr>
        <p:grpSpPr bwMode="auto">
          <a:xfrm>
            <a:off x="4930775" y="4292600"/>
            <a:ext cx="1514475" cy="1141413"/>
            <a:chOff x="3288" y="2704"/>
            <a:chExt cx="954" cy="719"/>
          </a:xfrm>
        </p:grpSpPr>
        <p:pic>
          <p:nvPicPr>
            <p:cNvPr id="30732" name="Picture 12" descr="р">
              <a:hlinkClick r:id="rId3" action="ppaction://hlinksldjump"/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88" y="2704"/>
              <a:ext cx="952" cy="71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0733" name="Text Box 13">
              <a:hlinkClick r:id="rId3" action="ppaction://hlinksldjump"/>
            </p:cNvPr>
            <p:cNvSpPr txBox="1">
              <a:spLocks noChangeArrowheads="1"/>
            </p:cNvSpPr>
            <p:nvPr/>
          </p:nvSpPr>
          <p:spPr bwMode="auto">
            <a:xfrm>
              <a:off x="3289" y="2795"/>
              <a:ext cx="953" cy="5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US" sz="4800">
                  <a:solidFill>
                    <a:srgbClr val="FF0000"/>
                  </a:solidFill>
                  <a:latin typeface="Comic Sans MS" pitchFamily="66" charset="0"/>
                </a:rPr>
                <a:t>[</a:t>
              </a:r>
              <a:r>
                <a:rPr lang="ru-RU" sz="4800">
                  <a:solidFill>
                    <a:srgbClr val="FF0000"/>
                  </a:solidFill>
                  <a:latin typeface="Comic Sans MS" pitchFamily="66" charset="0"/>
                </a:rPr>
                <a:t>й</a:t>
              </a:r>
              <a:r>
                <a:rPr lang="en-US" sz="4800">
                  <a:solidFill>
                    <a:srgbClr val="FF0000"/>
                  </a:solidFill>
                  <a:latin typeface="Comic Sans MS" pitchFamily="66" charset="0"/>
                </a:rPr>
                <a:t>’</a:t>
              </a:r>
              <a:r>
                <a:rPr lang="ru-RU" sz="4800">
                  <a:solidFill>
                    <a:srgbClr val="FF0000"/>
                  </a:solidFill>
                  <a:latin typeface="Comic Sans MS" pitchFamily="66" charset="0"/>
                </a:rPr>
                <a:t>е</a:t>
              </a:r>
              <a:r>
                <a:rPr lang="en-US" sz="4800">
                  <a:solidFill>
                    <a:srgbClr val="FF0000"/>
                  </a:solidFill>
                  <a:latin typeface="Comic Sans MS" pitchFamily="66" charset="0"/>
                </a:rPr>
                <a:t>]</a:t>
              </a:r>
              <a:endParaRPr lang="ru-RU" sz="4800">
                <a:solidFill>
                  <a:srgbClr val="FF0000"/>
                </a:solidFill>
                <a:latin typeface="Comic Sans MS" pitchFamily="66" charset="0"/>
              </a:endParaRPr>
            </a:p>
          </p:txBody>
        </p:sp>
      </p:grpSp>
      <p:grpSp>
        <p:nvGrpSpPr>
          <p:cNvPr id="30734" name="Group 14"/>
          <p:cNvGrpSpPr>
            <a:grpSpLocks/>
          </p:cNvGrpSpPr>
          <p:nvPr/>
        </p:nvGrpSpPr>
        <p:grpSpPr bwMode="auto">
          <a:xfrm>
            <a:off x="6804025" y="4294188"/>
            <a:ext cx="1511300" cy="1141412"/>
            <a:chOff x="4468" y="2705"/>
            <a:chExt cx="952" cy="719"/>
          </a:xfrm>
        </p:grpSpPr>
        <p:pic>
          <p:nvPicPr>
            <p:cNvPr id="30735" name="Picture 15" descr="р">
              <a:hlinkClick r:id="rId6" action="ppaction://hlinksldjump"/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68" y="2705"/>
              <a:ext cx="952" cy="71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0736" name="Text Box 16">
              <a:hlinkClick r:id="rId6" action="ppaction://hlinksldjump"/>
            </p:cNvPr>
            <p:cNvSpPr txBox="1">
              <a:spLocks noChangeArrowheads="1"/>
            </p:cNvSpPr>
            <p:nvPr/>
          </p:nvSpPr>
          <p:spPr bwMode="auto">
            <a:xfrm>
              <a:off x="4604" y="2795"/>
              <a:ext cx="681" cy="5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US" sz="4800">
                  <a:solidFill>
                    <a:srgbClr val="FF0000"/>
                  </a:solidFill>
                  <a:latin typeface="Comic Sans MS" pitchFamily="66" charset="0"/>
                </a:rPr>
                <a:t>[</a:t>
              </a:r>
              <a:r>
                <a:rPr lang="ru-RU" sz="4800">
                  <a:solidFill>
                    <a:srgbClr val="FF0000"/>
                  </a:solidFill>
                  <a:latin typeface="Comic Sans MS" pitchFamily="66" charset="0"/>
                </a:rPr>
                <a:t>э</a:t>
              </a:r>
              <a:r>
                <a:rPr lang="en-US" sz="4800">
                  <a:solidFill>
                    <a:srgbClr val="FF0000"/>
                  </a:solidFill>
                  <a:latin typeface="Comic Sans MS" pitchFamily="66" charset="0"/>
                </a:rPr>
                <a:t>]</a:t>
              </a:r>
              <a:endParaRPr lang="ru-RU" sz="4800">
                <a:solidFill>
                  <a:srgbClr val="FF0000"/>
                </a:solidFill>
                <a:latin typeface="Comic Sans MS" pitchFamily="66" charset="0"/>
              </a:endParaRPr>
            </a:p>
          </p:txBody>
        </p:sp>
      </p:grp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8" name="WordArt 4"/>
          <p:cNvSpPr>
            <a:spLocks noChangeArrowheads="1" noChangeShapeType="1" noTextEdit="1"/>
          </p:cNvSpPr>
          <p:nvPr/>
        </p:nvSpPr>
        <p:spPr bwMode="auto">
          <a:xfrm>
            <a:off x="827088" y="3109913"/>
            <a:ext cx="7632700" cy="720725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40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8000"/>
                </a:solidFill>
                <a:latin typeface="Comic Sans MS"/>
              </a:rPr>
              <a:t>Кот Борис объ  лся крыс.</a:t>
            </a:r>
          </a:p>
        </p:txBody>
      </p:sp>
      <p:sp>
        <p:nvSpPr>
          <p:cNvPr id="26629" name="WordArt 5"/>
          <p:cNvSpPr>
            <a:spLocks noChangeArrowheads="1" noChangeShapeType="1" noTextEdit="1"/>
          </p:cNvSpPr>
          <p:nvPr/>
        </p:nvSpPr>
        <p:spPr bwMode="auto">
          <a:xfrm>
            <a:off x="5219700" y="3214688"/>
            <a:ext cx="360363" cy="433387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48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FF"/>
                </a:solidFill>
                <a:latin typeface="Comic Sans MS"/>
              </a:rPr>
              <a:t>е</a:t>
            </a:r>
          </a:p>
        </p:txBody>
      </p:sp>
      <p:pic>
        <p:nvPicPr>
          <p:cNvPr id="26630" name="Picture 6" descr="кот и мыш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775" y="1052513"/>
            <a:ext cx="3629025" cy="1657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6631" name="Group 7"/>
          <p:cNvGrpSpPr>
            <a:grpSpLocks/>
          </p:cNvGrpSpPr>
          <p:nvPr/>
        </p:nvGrpSpPr>
        <p:grpSpPr bwMode="auto">
          <a:xfrm>
            <a:off x="1187450" y="4303713"/>
            <a:ext cx="1511300" cy="1141412"/>
            <a:chOff x="930" y="2711"/>
            <a:chExt cx="952" cy="719"/>
          </a:xfrm>
        </p:grpSpPr>
        <p:pic>
          <p:nvPicPr>
            <p:cNvPr id="26632" name="Picture 8" descr="р">
              <a:hlinkClick r:id="rId3" action="ppaction://hlinksldjump"/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30" y="2711"/>
              <a:ext cx="952" cy="71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6633" name="Text Box 9">
              <a:hlinkClick r:id="rId3" action="ppaction://hlinksldjump"/>
            </p:cNvPr>
            <p:cNvSpPr txBox="1">
              <a:spLocks noChangeArrowheads="1"/>
            </p:cNvSpPr>
            <p:nvPr/>
          </p:nvSpPr>
          <p:spPr bwMode="auto">
            <a:xfrm>
              <a:off x="1157" y="2795"/>
              <a:ext cx="681" cy="5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US" sz="4800">
                  <a:solidFill>
                    <a:srgbClr val="FF0000"/>
                  </a:solidFill>
                  <a:latin typeface="Comic Sans MS" pitchFamily="66" charset="0"/>
                </a:rPr>
                <a:t>[</a:t>
              </a:r>
              <a:r>
                <a:rPr lang="ru-RU" sz="4800">
                  <a:solidFill>
                    <a:srgbClr val="FF0000"/>
                  </a:solidFill>
                  <a:latin typeface="Comic Sans MS" pitchFamily="66" charset="0"/>
                </a:rPr>
                <a:t>е</a:t>
              </a:r>
              <a:r>
                <a:rPr lang="en-US" sz="4800">
                  <a:solidFill>
                    <a:srgbClr val="FF0000"/>
                  </a:solidFill>
                  <a:latin typeface="Comic Sans MS" pitchFamily="66" charset="0"/>
                </a:rPr>
                <a:t>]</a:t>
              </a:r>
              <a:endParaRPr lang="ru-RU" sz="4800">
                <a:solidFill>
                  <a:srgbClr val="FF0000"/>
                </a:solidFill>
                <a:latin typeface="Comic Sans MS" pitchFamily="66" charset="0"/>
              </a:endParaRPr>
            </a:p>
          </p:txBody>
        </p:sp>
      </p:grpSp>
      <p:grpSp>
        <p:nvGrpSpPr>
          <p:cNvPr id="26634" name="Group 10"/>
          <p:cNvGrpSpPr>
            <a:grpSpLocks/>
          </p:cNvGrpSpPr>
          <p:nvPr/>
        </p:nvGrpSpPr>
        <p:grpSpPr bwMode="auto">
          <a:xfrm>
            <a:off x="3059113" y="4292600"/>
            <a:ext cx="1584325" cy="1141413"/>
            <a:chOff x="2109" y="2704"/>
            <a:chExt cx="998" cy="719"/>
          </a:xfrm>
        </p:grpSpPr>
        <p:pic>
          <p:nvPicPr>
            <p:cNvPr id="26635" name="Picture 11" descr="р">
              <a:hlinkClick r:id="rId5" action="ppaction://hlinksldjump"/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09" y="2704"/>
              <a:ext cx="952" cy="71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6636" name="Text Box 12">
              <a:hlinkClick r:id="rId5" action="ppaction://hlinksldjump"/>
            </p:cNvPr>
            <p:cNvSpPr txBox="1">
              <a:spLocks noChangeArrowheads="1"/>
            </p:cNvSpPr>
            <p:nvPr/>
          </p:nvSpPr>
          <p:spPr bwMode="auto">
            <a:xfrm>
              <a:off x="2154" y="2820"/>
              <a:ext cx="953" cy="5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US" sz="4800">
                  <a:solidFill>
                    <a:srgbClr val="FF0000"/>
                  </a:solidFill>
                  <a:latin typeface="Comic Sans MS" pitchFamily="66" charset="0"/>
                </a:rPr>
                <a:t>[</a:t>
              </a:r>
              <a:r>
                <a:rPr lang="ru-RU" sz="4800">
                  <a:solidFill>
                    <a:srgbClr val="FF0000"/>
                  </a:solidFill>
                  <a:latin typeface="Comic Sans MS" pitchFamily="66" charset="0"/>
                </a:rPr>
                <a:t>й</a:t>
              </a:r>
              <a:r>
                <a:rPr lang="en-US" sz="4800">
                  <a:solidFill>
                    <a:srgbClr val="FF0000"/>
                  </a:solidFill>
                  <a:latin typeface="Comic Sans MS" pitchFamily="66" charset="0"/>
                </a:rPr>
                <a:t>’</a:t>
              </a:r>
              <a:r>
                <a:rPr lang="ru-RU" sz="4800">
                  <a:solidFill>
                    <a:srgbClr val="FF0000"/>
                  </a:solidFill>
                  <a:latin typeface="Comic Sans MS" pitchFamily="66" charset="0"/>
                </a:rPr>
                <a:t>э</a:t>
              </a:r>
              <a:r>
                <a:rPr lang="en-US" sz="4800">
                  <a:solidFill>
                    <a:srgbClr val="FF0000"/>
                  </a:solidFill>
                  <a:latin typeface="Comic Sans MS" pitchFamily="66" charset="0"/>
                </a:rPr>
                <a:t>]</a:t>
              </a:r>
              <a:endParaRPr lang="ru-RU" sz="4800">
                <a:solidFill>
                  <a:srgbClr val="FF0000"/>
                </a:solidFill>
                <a:latin typeface="Comic Sans MS" pitchFamily="66" charset="0"/>
              </a:endParaRPr>
            </a:p>
          </p:txBody>
        </p:sp>
      </p:grpSp>
      <p:grpSp>
        <p:nvGrpSpPr>
          <p:cNvPr id="26637" name="Group 13"/>
          <p:cNvGrpSpPr>
            <a:grpSpLocks/>
          </p:cNvGrpSpPr>
          <p:nvPr/>
        </p:nvGrpSpPr>
        <p:grpSpPr bwMode="auto">
          <a:xfrm>
            <a:off x="4930775" y="4292600"/>
            <a:ext cx="1514475" cy="1141413"/>
            <a:chOff x="3288" y="2704"/>
            <a:chExt cx="954" cy="719"/>
          </a:xfrm>
        </p:grpSpPr>
        <p:pic>
          <p:nvPicPr>
            <p:cNvPr id="26638" name="Picture 14" descr="р">
              <a:hlinkClick r:id="rId3" action="ppaction://hlinksldjump"/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88" y="2704"/>
              <a:ext cx="952" cy="71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6639" name="Text Box 15">
              <a:hlinkClick r:id="rId3" action="ppaction://hlinksldjump"/>
            </p:cNvPr>
            <p:cNvSpPr txBox="1">
              <a:spLocks noChangeArrowheads="1"/>
            </p:cNvSpPr>
            <p:nvPr/>
          </p:nvSpPr>
          <p:spPr bwMode="auto">
            <a:xfrm>
              <a:off x="3289" y="2795"/>
              <a:ext cx="953" cy="5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US" sz="4800">
                  <a:solidFill>
                    <a:srgbClr val="FF0000"/>
                  </a:solidFill>
                  <a:latin typeface="Comic Sans MS" pitchFamily="66" charset="0"/>
                </a:rPr>
                <a:t>[</a:t>
              </a:r>
              <a:r>
                <a:rPr lang="ru-RU" sz="4800">
                  <a:solidFill>
                    <a:srgbClr val="FF0000"/>
                  </a:solidFill>
                  <a:latin typeface="Comic Sans MS" pitchFamily="66" charset="0"/>
                </a:rPr>
                <a:t>й</a:t>
              </a:r>
              <a:r>
                <a:rPr lang="en-US" sz="4800">
                  <a:solidFill>
                    <a:srgbClr val="FF0000"/>
                  </a:solidFill>
                  <a:latin typeface="Comic Sans MS" pitchFamily="66" charset="0"/>
                </a:rPr>
                <a:t>’</a:t>
              </a:r>
              <a:r>
                <a:rPr lang="ru-RU" sz="4800">
                  <a:solidFill>
                    <a:srgbClr val="FF0000"/>
                  </a:solidFill>
                  <a:latin typeface="Comic Sans MS" pitchFamily="66" charset="0"/>
                </a:rPr>
                <a:t>е</a:t>
              </a:r>
              <a:r>
                <a:rPr lang="en-US" sz="4800">
                  <a:solidFill>
                    <a:srgbClr val="FF0000"/>
                  </a:solidFill>
                  <a:latin typeface="Comic Sans MS" pitchFamily="66" charset="0"/>
                </a:rPr>
                <a:t>]</a:t>
              </a:r>
              <a:endParaRPr lang="ru-RU" sz="4800">
                <a:solidFill>
                  <a:srgbClr val="FF0000"/>
                </a:solidFill>
                <a:latin typeface="Comic Sans MS" pitchFamily="66" charset="0"/>
              </a:endParaRPr>
            </a:p>
          </p:txBody>
        </p:sp>
      </p:grpSp>
      <p:grpSp>
        <p:nvGrpSpPr>
          <p:cNvPr id="26640" name="Group 16"/>
          <p:cNvGrpSpPr>
            <a:grpSpLocks/>
          </p:cNvGrpSpPr>
          <p:nvPr/>
        </p:nvGrpSpPr>
        <p:grpSpPr bwMode="auto">
          <a:xfrm>
            <a:off x="6804025" y="4294188"/>
            <a:ext cx="1511300" cy="1141412"/>
            <a:chOff x="4468" y="2705"/>
            <a:chExt cx="952" cy="719"/>
          </a:xfrm>
        </p:grpSpPr>
        <p:pic>
          <p:nvPicPr>
            <p:cNvPr id="26641" name="Picture 17" descr="р">
              <a:hlinkClick r:id="rId6" action="ppaction://hlinksldjump"/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68" y="2705"/>
              <a:ext cx="952" cy="71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6642" name="Text Box 18">
              <a:hlinkClick r:id="rId6" action="ppaction://hlinksldjump"/>
            </p:cNvPr>
            <p:cNvSpPr txBox="1">
              <a:spLocks noChangeArrowheads="1"/>
            </p:cNvSpPr>
            <p:nvPr/>
          </p:nvSpPr>
          <p:spPr bwMode="auto">
            <a:xfrm>
              <a:off x="4604" y="2795"/>
              <a:ext cx="681" cy="5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US" sz="4800">
                  <a:solidFill>
                    <a:srgbClr val="FF0000"/>
                  </a:solidFill>
                  <a:latin typeface="Comic Sans MS" pitchFamily="66" charset="0"/>
                </a:rPr>
                <a:t>[</a:t>
              </a:r>
              <a:r>
                <a:rPr lang="ru-RU" sz="4800">
                  <a:solidFill>
                    <a:srgbClr val="FF0000"/>
                  </a:solidFill>
                  <a:latin typeface="Comic Sans MS" pitchFamily="66" charset="0"/>
                </a:rPr>
                <a:t>э</a:t>
              </a:r>
              <a:r>
                <a:rPr lang="en-US" sz="4800">
                  <a:solidFill>
                    <a:srgbClr val="FF0000"/>
                  </a:solidFill>
                  <a:latin typeface="Comic Sans MS" pitchFamily="66" charset="0"/>
                </a:rPr>
                <a:t>]</a:t>
              </a:r>
              <a:endParaRPr lang="ru-RU" sz="4800">
                <a:solidFill>
                  <a:srgbClr val="FF0000"/>
                </a:solidFill>
                <a:latin typeface="Comic Sans MS" pitchFamily="66" charset="0"/>
              </a:endParaRPr>
            </a:p>
          </p:txBody>
        </p:sp>
      </p:grp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йодированный глассные">
  <a:themeElements>
    <a:clrScheme name="Йотированные гласные треажёр Багдасарова Юм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Йотированные гласные треажёр Багдасарова Юм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Йотированные гласные треажёр Багдасарова Юм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Йотированные гласные треажёр Багдасарова Юм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Йотированные гласные треажёр Багдасарова Юм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Йотированные гласные треажёр Багдасарова Юм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Йотированные гласные треажёр Багдасарова Юм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Йотированные гласные треажёр Багдасарова Юм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Йотированные гласные треажёр Багдасарова Юм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Йотированные гласные треажёр Багдасарова Юм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Йотированные гласные треажёр Багдасарова Юм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Йотированные гласные треажёр Багдасарова Юм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Йотированные гласные треажёр Багдасарова Юм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Йотированные гласные треажёр Багдасарова Юм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йодированный глассные</Template>
  <TotalTime>1</TotalTime>
  <Words>549</Words>
  <Application>Microsoft Office PowerPoint</Application>
  <PresentationFormat>Экран (4:3)</PresentationFormat>
  <Paragraphs>173</Paragraphs>
  <Slides>30</Slides>
  <Notes>0</Notes>
  <HiddenSlides>0</HiddenSlides>
  <MMClips>19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30</vt:i4>
      </vt:variant>
    </vt:vector>
  </HeadingPairs>
  <TitlesOfParts>
    <vt:vector size="34" baseType="lpstr">
      <vt:lpstr>Arial</vt:lpstr>
      <vt:lpstr>Comic Sans MS</vt:lpstr>
      <vt:lpstr>Times New Roman</vt:lpstr>
      <vt:lpstr>йодированный глассные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subject>йотированные гласные</dc:subject>
  <dc:creator>Admin</dc:creator>
  <cp:lastModifiedBy>Admin</cp:lastModifiedBy>
  <cp:revision>1</cp:revision>
  <dcterms:created xsi:type="dcterms:W3CDTF">2017-01-10T14:19:49Z</dcterms:created>
  <dcterms:modified xsi:type="dcterms:W3CDTF">2017-01-10T14:21:21Z</dcterms:modified>
  <cp:category>тест -тренажёр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Юлия">
    <vt:lpwstr>Юлия Багдасарова</vt:lpwstr>
  </property>
  <property fmtid="{D5CDD505-2E9C-101B-9397-08002B2CF9AE}" pid="3" name="гласные">
    <vt:lpwstr>тест</vt:lpwstr>
  </property>
</Properties>
</file>