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EDEC-7C81-4A9B-B4F2-89DC593E3ED3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410C1-6F58-4579-9443-682EFAD2C3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ruchinskaya.com/wp-content/uploads/2013/05/igru-s-krypami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ruchinskaya.com/wp-content/uploads/2013/05/igru-s-krypami9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kruchinskaya.com/wp-content/uploads/2013/05/igru-s-krypami10.jpg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ruchinskaya.com/wp-content/uploads/2013/05/igru-s-krypami7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kruchinskaya.com/wp-content/uploads/2013/05/igru-s-krypami8.jpg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ruchinskaya.com/wp-content/uploads/2013/05/igru-s-krypami1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odborka_kachestvennyh_oboev_d_20620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4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ppetite" pitchFamily="50" charset="0"/>
              </a:rPr>
              <a:t>Ум на кончиках пальцев или развитие мелкой моторики</a:t>
            </a:r>
            <a:endParaRPr lang="ru-RU" dirty="0">
              <a:latin typeface="Appetite" pitchFamily="5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85852" y="571480"/>
            <a:ext cx="692948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ppetite" pitchFamily="50" charset="0"/>
              </a:rPr>
              <a:t>Что </a:t>
            </a:r>
            <a:r>
              <a:rPr lang="ru-RU" sz="2800" b="1" dirty="0">
                <a:solidFill>
                  <a:srgbClr val="FF0000"/>
                </a:solidFill>
                <a:latin typeface="Appetite" pitchFamily="50" charset="0"/>
              </a:rPr>
              <a:t>понадобится для игр?</a:t>
            </a:r>
            <a:endParaRPr lang="ru-RU" sz="2800" dirty="0">
              <a:solidFill>
                <a:srgbClr val="FF0000"/>
              </a:solidFill>
              <a:latin typeface="Appetite" pitchFamily="50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Большая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емкость (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бокс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хранения продуктов, миска, стеклянная или пластиковая, в общем, любая емкость, которую вы решите отдать под игры);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Несколько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емкостей поменьше;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Крупа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(рис, гречка, манка, пшеничка, пшёнка, ячневая крупа);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Бобовые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(горох, фасоль);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Макароны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(чем разнообразнее – тем лучше);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Орехи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(целые грецкие, миндаль, кешью);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Ситечко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просеивания;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Мелкие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игрушечки, монетки, камешки, пуговицы, игрушки от киндер-сюрпризов;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Набор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мерных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ложечек.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428628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ppetite" pitchFamily="50" charset="0"/>
              </a:rPr>
              <a:t>Ищем </a:t>
            </a:r>
            <a:r>
              <a:rPr lang="ru-RU" sz="2800" b="1" i="1" dirty="0">
                <a:solidFill>
                  <a:srgbClr val="FF0000"/>
                </a:solidFill>
                <a:latin typeface="Appetite" pitchFamily="50" charset="0"/>
              </a:rPr>
              <a:t>клад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большую емкость насыпаем крупу (манку, гречку, ячневую крупу, перловку, пшеничку и т.д.) и бросаем туда мелкие игрушки из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киндер-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сюрпризов, пуговицы, монетки или любые другие мелкие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предметы. Далее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просим ребенка отыскать клад и сложить его  в специальный сундук для сокровищ (любая коробочка или мисочка). Вначале стоит показать малышу, как это нужно делать, а потом отпустить в свободное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плава-ние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При первом и последующих успехах ребенка обязательно его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хвалить! Искать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клад можно и с помощью маленького ситечка,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ложеч-ки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пальчиками.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igr s krupami">
            <a:hlinkClick r:id="rId3"/>
          </p:cNvPr>
          <p:cNvPicPr/>
          <p:nvPr/>
        </p:nvPicPr>
        <p:blipFill>
          <a:blip r:embed="rId4"/>
          <a:srcRect t="6977" b="8527"/>
          <a:stretch>
            <a:fillRect/>
          </a:stretch>
        </p:blipFill>
        <p:spPr bwMode="auto">
          <a:xfrm>
            <a:off x="4714876" y="1857365"/>
            <a:ext cx="4190995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4857752" y="1357298"/>
            <a:ext cx="37862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ppetite" pitchFamily="50" charset="0"/>
              </a:rPr>
              <a:t>Сеем </a:t>
            </a:r>
            <a:r>
              <a:rPr lang="ru-RU" sz="2800" b="1" i="1" dirty="0">
                <a:solidFill>
                  <a:srgbClr val="FF0000"/>
                </a:solidFill>
                <a:latin typeface="Appetite" pitchFamily="50" charset="0"/>
              </a:rPr>
              <a:t>— посеем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Насыпаем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емкость манку и несколько (десять – двадцать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крупинок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гречки,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макаронинок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фасолинок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Просим малыша с помощью сита просеять всю манку и найти гречку, рожки, фасоль и т.п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деток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постар-ше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усложнить задачу и просить искать гречку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пальчи-ками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igru s krypami">
            <a:hlinkClick r:id="rId3"/>
          </p:cNvPr>
          <p:cNvPicPr/>
          <p:nvPr/>
        </p:nvPicPr>
        <p:blipFill>
          <a:blip r:embed="rId4"/>
          <a:srcRect b="8786"/>
          <a:stretch>
            <a:fillRect/>
          </a:stretch>
        </p:blipFill>
        <p:spPr bwMode="auto">
          <a:xfrm>
            <a:off x="357158" y="357166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gru s krypami">
            <a:hlinkClick r:id="rId5"/>
          </p:cNvPr>
          <p:cNvPicPr/>
          <p:nvPr/>
        </p:nvPicPr>
        <p:blipFill>
          <a:blip r:embed="rId6"/>
          <a:srcRect b="9722"/>
          <a:stretch>
            <a:fillRect/>
          </a:stretch>
        </p:blipFill>
        <p:spPr bwMode="auto">
          <a:xfrm>
            <a:off x="357158" y="3643314"/>
            <a:ext cx="397668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394692"/>
            <a:ext cx="371477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ppetite" pitchFamily="50" charset="0"/>
              </a:rPr>
              <a:t>Юный </a:t>
            </a:r>
            <a:r>
              <a:rPr lang="ru-RU" sz="2800" b="1" i="1" dirty="0">
                <a:solidFill>
                  <a:srgbClr val="FF0000"/>
                </a:solidFill>
                <a:latin typeface="Appetite" pitchFamily="50" charset="0"/>
              </a:rPr>
              <a:t>сортировщик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Сортируем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макароны и фасоль (для старших деток можно и крупы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Для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этого насыпаем в большую емкость несколько видов макарон и бобовых, а затем просим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малы-ша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отсортировать 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разло-жить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отдельные коробочки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Количество видов макарон и бобовых зависит от возраста ребенка. Для самых маленьких подойдут всего два вида: макароны и фасоль, для деток постарше три вида макарон, фасоль и горох.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igru s krypami">
            <a:hlinkClick r:id="rId3"/>
          </p:cNvPr>
          <p:cNvPicPr/>
          <p:nvPr/>
        </p:nvPicPr>
        <p:blipFill>
          <a:blip r:embed="rId4"/>
          <a:srcRect b="8786"/>
          <a:stretch>
            <a:fillRect/>
          </a:stretch>
        </p:blipFill>
        <p:spPr bwMode="auto">
          <a:xfrm>
            <a:off x="4357686" y="357166"/>
            <a:ext cx="4476747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gru s krypami">
            <a:hlinkClick r:id="rId5"/>
          </p:cNvPr>
          <p:cNvPicPr/>
          <p:nvPr/>
        </p:nvPicPr>
        <p:blipFill>
          <a:blip r:embed="rId6"/>
          <a:srcRect b="8902"/>
          <a:stretch>
            <a:fillRect/>
          </a:stretch>
        </p:blipFill>
        <p:spPr bwMode="auto">
          <a:xfrm>
            <a:off x="4357686" y="3500439"/>
            <a:ext cx="4476747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000628" y="500042"/>
            <a:ext cx="3857652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ppetite" pitchFamily="50" charset="0"/>
              </a:rPr>
              <a:t>Сыпучее </a:t>
            </a:r>
            <a:r>
              <a:rPr lang="ru-RU" sz="2800" b="1" i="1" dirty="0">
                <a:solidFill>
                  <a:srgbClr val="FF0000"/>
                </a:solidFill>
                <a:latin typeface="Appetite" pitchFamily="50" charset="0"/>
              </a:rPr>
              <a:t>занятие</a:t>
            </a:r>
          </a:p>
          <a:p>
            <a:pPr lvl="0" algn="just"/>
            <a:r>
              <a:rPr lang="ru-RU" dirty="0" smtClean="0"/>
              <a:t>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Пересыпать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из одной емкости в другую. Например, располагаем перед ребенком две емкости: одну полную крупы, а другую – пустую. Просим его с помощью ложечки пересыпать крупу из одной чашки в другую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Пересыпать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из миски в миску с помощью небольшой кружки.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Пересыпать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в бутылку с помощью воронки.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Сгребать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маленьким игрушечным экскаватором.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Бросать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крупинки в небольшое отверстие, например, в горлышко бутылки или в отверстие в коробке, баночке.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igru s krypami">
            <a:hlinkClick r:id="rId3"/>
          </p:cNvPr>
          <p:cNvPicPr/>
          <p:nvPr/>
        </p:nvPicPr>
        <p:blipFill>
          <a:blip r:embed="rId4"/>
          <a:srcRect b="8269"/>
          <a:stretch>
            <a:fillRect/>
          </a:stretch>
        </p:blipFill>
        <p:spPr bwMode="auto">
          <a:xfrm>
            <a:off x="285720" y="1714489"/>
            <a:ext cx="4357718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632184"/>
            <a:ext cx="435771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Муку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манку или соль насыпать на поднос ровным слоем и рисовать на ней пальчиком или палочкой образы или дорожки между игрушками.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Выкладывать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крупы дорожки – короткую и длинную, различные рисунки, геометрические фигуры, буквы и т.д.  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Использовать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в аппликациях в сочетании с цветной бумагой и другими материалами.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Нанести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 на раскраску и заполнить каждую ее часть крупой определенного цвета.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Насыпать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тазик и топтаться в ней ногами.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Вдавливать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крупу в пластилин или тесто.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оделка изделие Праздник осени Аппликация Аппликация из семян детские работы Картон Клей Крупа Семена фото 14"/>
          <p:cNvPicPr/>
          <p:nvPr/>
        </p:nvPicPr>
        <p:blipFill>
          <a:blip r:embed="rId3"/>
          <a:srcRect l="5655" t="2232" r="6250" b="7143"/>
          <a:stretch>
            <a:fillRect/>
          </a:stretch>
        </p:blipFill>
        <p:spPr bwMode="auto">
          <a:xfrm>
            <a:off x="4786314" y="928670"/>
            <a:ext cx="385765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785918" y="292893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ppetite" pitchFamily="50" charset="0"/>
              </a:rPr>
              <a:t>Спасибо за внимание!</a:t>
            </a:r>
            <a:endParaRPr lang="ru-RU" sz="4000" dirty="0">
              <a:solidFill>
                <a:srgbClr val="FF0000"/>
              </a:solidFill>
              <a:latin typeface="Appetite" pitchFamily="5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405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Ум на кончиках пальцев или развитие мелкой моторики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 на кончиках пальцев или развитие мелкой моторики</dc:title>
  <dc:creator>User</dc:creator>
  <cp:lastModifiedBy>User</cp:lastModifiedBy>
  <cp:revision>12</cp:revision>
  <dcterms:created xsi:type="dcterms:W3CDTF">2016-03-22T16:45:38Z</dcterms:created>
  <dcterms:modified xsi:type="dcterms:W3CDTF">2016-03-22T17:14:31Z</dcterms:modified>
</cp:coreProperties>
</file>