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E881422-EBD8-4354-8858-278E72057E3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2C546A4-33C0-4D0A-B068-3A2607D7DDA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15891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ШЕЛ СИЛЬВЕРСТАЙН «ПОЛТОРА ЖИРАФА»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 ГОСТИ С КНИГОЙ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365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ШЕЛ СИЛЬВЕРСТАЙН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Учитель\Desktop\iCAZVGJ6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1412776"/>
            <a:ext cx="6984776" cy="522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6066">
            <a:off x="4899678" y="2317156"/>
            <a:ext cx="3335337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755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Полтора жирафа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2746"/>
            <a:ext cx="7272808" cy="619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225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J:\Полтора жирафа\мыш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902" y="0"/>
            <a:ext cx="54621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761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«»</a:t>
            </a:r>
            <a:endParaRPr lang="ru-RU" dirty="0"/>
          </a:p>
        </p:txBody>
      </p:sp>
      <p:pic>
        <p:nvPicPr>
          <p:cNvPr id="2050" name="Picture 2" descr="J:\Полтора жирафа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824536" cy="605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795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:\Полтора жирафа\с сундук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902" y="0"/>
            <a:ext cx="54621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329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КНИГИ ШЕЛА СИЛЬВЕРСТАЙНА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Учитель\Desktop\iCAR681G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32010"/>
            <a:ext cx="3044221" cy="407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Учитель\Desktop\iCAHR1PJ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037" y="1628800"/>
            <a:ext cx="3558356" cy="355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Учитель\Desktop\iCA83UHK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140968"/>
            <a:ext cx="2884140" cy="36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3386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28</TotalTime>
  <Words>16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В ГОСТИ С КНИГОЙ</vt:lpstr>
      <vt:lpstr>ШЕЛ СИЛЬВЕРСТАЙН</vt:lpstr>
      <vt:lpstr>Презентация PowerPoint</vt:lpstr>
      <vt:lpstr>Презентация PowerPoint</vt:lpstr>
      <vt:lpstr>«»</vt:lpstr>
      <vt:lpstr>Презентация PowerPoint</vt:lpstr>
      <vt:lpstr>КНИГИ ШЕЛА СИЛЬВЕРСТАЙНА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ГОСТИ С КНИГОЙ</dc:title>
  <dc:creator>Учитель</dc:creator>
  <cp:lastModifiedBy>Учитель</cp:lastModifiedBy>
  <cp:revision>3</cp:revision>
  <dcterms:created xsi:type="dcterms:W3CDTF">2016-11-25T09:45:26Z</dcterms:created>
  <dcterms:modified xsi:type="dcterms:W3CDTF">2016-11-25T10:19:37Z</dcterms:modified>
</cp:coreProperties>
</file>