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9" r:id="rId5"/>
    <p:sldId id="260" r:id="rId6"/>
    <p:sldId id="258" r:id="rId7"/>
    <p:sldId id="261" r:id="rId8"/>
    <p:sldId id="273" r:id="rId9"/>
    <p:sldId id="263" r:id="rId10"/>
    <p:sldId id="274" r:id="rId11"/>
    <p:sldId id="267" r:id="rId12"/>
    <p:sldId id="268" r:id="rId13"/>
    <p:sldId id="269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59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Как подготовиться к конкурсным испытаниям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«Я – исследователь»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Второй уровень квалификации – «основные науки и виды деятельности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114948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Систематизация информации или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специфические ключи к поиску</a:t>
            </a:r>
          </a:p>
          <a:p>
            <a:pPr>
              <a:buNone/>
            </a:pPr>
            <a:r>
              <a:rPr lang="ru-RU" sz="1800" dirty="0" smtClean="0">
                <a:solidFill>
                  <a:srgbClr val="CC0099"/>
                </a:solidFill>
              </a:rPr>
              <a:t>Направление: «Живая природа», область знаний – «зоология»: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1.Где живет?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2. Чем питается?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3.Основные особенности: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2060"/>
                </a:solidFill>
              </a:rPr>
              <a:t>Тип животного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2060"/>
                </a:solidFill>
              </a:rPr>
              <a:t>Класс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2060"/>
                </a:solidFill>
              </a:rPr>
              <a:t>Отряд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2060"/>
                </a:solidFill>
              </a:rPr>
              <a:t>Семейство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2060"/>
                </a:solidFill>
              </a:rPr>
              <a:t>Род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4. Поведение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5. Кто главные враги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257800"/>
          </a:xfrm>
        </p:spPr>
        <p:txBody>
          <a:bodyPr/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CC0099"/>
                </a:solidFill>
              </a:rPr>
              <a:t>Направление -«Земля», раздел «география», тема«Крупнейшие озера мира</a:t>
            </a:r>
            <a:r>
              <a:rPr lang="ru-RU" sz="2000" dirty="0" smtClean="0"/>
              <a:t>»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Названия крупнейших озер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Их географическое положение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Климатические условия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Основные характеристики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Размеры (</a:t>
            </a:r>
            <a:r>
              <a:rPr lang="ru-RU" sz="2000" dirty="0" err="1" smtClean="0">
                <a:solidFill>
                  <a:srgbClr val="002060"/>
                </a:solidFill>
              </a:rPr>
              <a:t>плащадь</a:t>
            </a:r>
            <a:r>
              <a:rPr lang="ru-RU" sz="2000" dirty="0" smtClean="0">
                <a:solidFill>
                  <a:srgbClr val="002060"/>
                </a:solidFill>
              </a:rPr>
              <a:t>, глубина и т.д.)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Форма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Пресные или соленые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5.Животный и растительный мир этих озер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6.Какие люди живут рядом, каков характер их хозяйственной деятельности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7.Характеристика экологической ситуации</a:t>
            </a:r>
          </a:p>
          <a:p>
            <a:pPr marL="457200" indent="-457200">
              <a:buAutoNum type="arabicPeriod"/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CC0099"/>
                </a:solidFill>
              </a:rPr>
              <a:t>Направление -«Вселенная», тема «Планеты солнечной системы»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Перечень планет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Происхождение названия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Общая характеристика каждой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Размеры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Удаленность от Земли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Время обращения вокруг Солнца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Удаленность от Солнца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4.Исследование планеты людьми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5.Условия на планете</a:t>
            </a:r>
          </a:p>
          <a:p>
            <a:pPr marL="457200" indent="-457200"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Это примерные алгоритмы, каждый дорабатывает этот список сам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Итоги детских исследований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/>
          <a:lstStyle/>
          <a:p>
            <a:pPr marL="457200" indent="-457200">
              <a:buNone/>
            </a:pP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«Ранжирование детских работ»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- каждый член жюри получает бланк для отметок с четко прописанными критериями. В ходе защиты члены жюри просто проставляют отметки по трех (пяти, семи) бальной шкале. Победитель выявляется по результатам среднеарифметических расчетов.</a:t>
            </a:r>
          </a:p>
          <a:p>
            <a:pPr marL="457200" indent="-457200">
              <a:buAutoNum type="arabicPeriod"/>
            </a:pP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«Оценка по номинациям</a:t>
            </a:r>
            <a:r>
              <a:rPr lang="ru-RU" sz="2000" dirty="0" smtClean="0">
                <a:solidFill>
                  <a:srgbClr val="FF0000"/>
                </a:solidFill>
              </a:rPr>
              <a:t>»</a:t>
            </a:r>
            <a:r>
              <a:rPr lang="ru-RU" sz="2000" dirty="0" smtClean="0">
                <a:solidFill>
                  <a:srgbClr val="002060"/>
                </a:solidFill>
              </a:rPr>
              <a:t> – Так, разные исследовательские работы детей часто нет возможности распределить по местам – первое, второе… шестое. Каждый участник старался, и сделанное им отличается от других лишь по содержанию, но не по качеству. В этом случае жюри вводит ряд номинаций: «за самую оригинальную тему», «за высокую наблюдательность», «за лучший эксперимент», «за лучший доклад» и т.д.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14414" y="3286124"/>
            <a:ext cx="7429552" cy="2714644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Автор презентации: </a:t>
            </a:r>
            <a:r>
              <a:rPr lang="ru-RU" sz="2000" b="1" i="1" dirty="0" smtClean="0">
                <a:solidFill>
                  <a:srgbClr val="002060"/>
                </a:solidFill>
              </a:rPr>
              <a:t>Гордеева Лариса Викторовна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  старший воспитатель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   МБДОУ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д</a:t>
            </a:r>
            <a:r>
              <a:rPr lang="ru-RU" sz="2000" b="1" i="1" dirty="0" smtClean="0">
                <a:solidFill>
                  <a:srgbClr val="002060"/>
                </a:solidFill>
              </a:rPr>
              <a:t>/с №14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   г. Дивногорск,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   Красноярского края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>
                <a:solidFill>
                  <a:srgbClr val="FF0000"/>
                </a:solidFill>
              </a:rPr>
              <a:t>2016г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0816" cy="2868610"/>
          </a:xfrm>
        </p:spPr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Презентация подготовлена по «Методическим рекомендациям по подготовке к Всероссийскому конкурсу исследовательских работ и творческих проектов дошкольников и младших школьников</a:t>
            </a:r>
            <a:br>
              <a:rPr lang="ru-RU" sz="2000" dirty="0" smtClean="0"/>
            </a:br>
            <a:r>
              <a:rPr lang="ru-RU" sz="2000" dirty="0" smtClean="0"/>
              <a:t> «Я – исследователь»», автор А.И. Савенков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714488"/>
            <a:ext cx="6143668" cy="3929091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Творческих побед </a:t>
            </a:r>
            <a:r>
              <a:rPr lang="ru-RU" smtClean="0">
                <a:solidFill>
                  <a:srgbClr val="FF0000"/>
                </a:solidFill>
              </a:rPr>
              <a:t>и успехов!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«Я – исследователь»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006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Всероссийский конкурс исследовательских работ и творческих проектов дошкольников и младших школьников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«Я – исследователь»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проводится ежегодно, с 15 января по 1 мая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 15 января по 25 марта – региональный тур,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 20 апреля по 1 мая – финальный тур.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Цель: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развитие интеллектуально-творческого потенциала личности ребенка дошкольного возраста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Содействовать развитию творческой исследовательской активности детей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Формировать представления об исследовательском обучении как ведущем способе учебной деятельности и стиле жизни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Стимулировать у дошкольников интерес к фундаментальным и прикладным наукам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Распространять лучшие методические разработки по учебно-исследовательской работе и проектированию с дошкольниками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000125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Участники:  </a:t>
            </a:r>
            <a:r>
              <a:rPr lang="ru-RU" sz="2800" dirty="0" smtClean="0">
                <a:solidFill>
                  <a:srgbClr val="002060"/>
                </a:solidFill>
              </a:rPr>
              <a:t>оргкомитетом установлены четыре возрастные группы: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до 6 лет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7-8 лет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8-9 лет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9-10 лет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К участию в конкурсе допускаются как индивидуальные так и коллективные проекты. (Коллективные проекты - не более 3-х человек)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571612"/>
            <a:ext cx="8072494" cy="11430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Презентация детской работы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571744"/>
            <a:ext cx="8572560" cy="4071966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Работа должна быть представлена так, чтобы исследовательские усилия и достижения автора были освещены в максимально полном объеме;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Представляемый материал должен быть хорошо структурирован;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Презентация должна быть наглядной, аппаратура для проведения собственных опытов ,рисунки, плакаты ,чертежи, фотографии, фильмы, макеты не обязательны, но могут быть очень полезны. Так же не будут лишними: таблицы, графики, схемы, карты и т.д.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Жюри предъявляет к этим материалам важное требование –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rgbClr val="FF0000"/>
                </a:solidFill>
              </a:rPr>
              <a:t>все это должно быть выполнено самим ребенком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</a:rPr>
              <a:t>при минимальной помощи взрослого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Автор должен свободно владеть материалом и быть готовым к ответам на вопросы и защите своих идей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Тематика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детских исследований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1714500"/>
          <a:ext cx="6286515" cy="457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5"/>
                <a:gridCol w="2095505"/>
                <a:gridCol w="2095505"/>
              </a:tblGrid>
              <a:tr h="48723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Фантастические</a:t>
                      </a:r>
                      <a:r>
                        <a:rPr lang="ru-RU" sz="2000" baseline="0" dirty="0" smtClean="0"/>
                        <a:t> - 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Эмпирические</a:t>
                      </a:r>
                      <a:r>
                        <a:rPr lang="ru-RU" sz="2000" baseline="0" dirty="0" smtClean="0"/>
                        <a:t> -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Теоретические - </a:t>
                      </a:r>
                      <a:endParaRPr lang="ru-RU" sz="2000" dirty="0"/>
                    </a:p>
                  </a:txBody>
                  <a:tcPr/>
                </a:tc>
              </a:tr>
              <a:tr h="408478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темы, ориентированные на разработку несуществующих,</a:t>
                      </a:r>
                      <a:r>
                        <a:rPr lang="ru-RU" sz="2000" baseline="0" dirty="0" smtClean="0"/>
                        <a:t> фантастических объектов и явлений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темы, тесно связанные с практикой</a:t>
                      </a:r>
                      <a:r>
                        <a:rPr lang="ru-RU" sz="2000" baseline="0" dirty="0" smtClean="0"/>
                        <a:t> и предполагающие проведение собственных наблюдений и экспериментов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темы, ориентированные на работу по изучению и обобщению фактов,</a:t>
                      </a:r>
                      <a:r>
                        <a:rPr lang="ru-RU" sz="2000" baseline="0" dirty="0" smtClean="0"/>
                        <a:t> материалов, содержащихся в разных теоретических источниках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71546"/>
            <a:ext cx="8429652" cy="178595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Правила  выбора темы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643182"/>
            <a:ext cx="7715304" cy="3500462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Тема должна быть интересна ребенку, должна увлекать его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Тема должна быть выполнима, решение ее должно принести реальную пользу участникам исследования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Тема должна быть оригинальной, в ней необходим элемент неожиданности ,необычности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Тема должна быть такой, чтобы работа могла быть выполнена качественно, но относительно быстро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Первый уровень классификации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114948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«Общие направления исследований»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Живая природа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Человек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Общество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Культура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Земля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Вселенная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Наука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Техника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Экономика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928802"/>
          <a:ext cx="8643996" cy="4889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444"/>
                <a:gridCol w="960444"/>
                <a:gridCol w="960444"/>
                <a:gridCol w="960444"/>
                <a:gridCol w="960444"/>
                <a:gridCol w="960444"/>
                <a:gridCol w="960444"/>
                <a:gridCol w="960444"/>
                <a:gridCol w="960444"/>
              </a:tblGrid>
              <a:tr h="48030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Живая</a:t>
                      </a:r>
                    </a:p>
                    <a:p>
                      <a:r>
                        <a:rPr lang="ru-RU" sz="1200" dirty="0" smtClean="0"/>
                        <a:t>природа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человек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общество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культура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земля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Вселен</a:t>
                      </a:r>
                    </a:p>
                    <a:p>
                      <a:r>
                        <a:rPr lang="ru-RU" sz="1200" dirty="0" err="1" smtClean="0"/>
                        <a:t>ная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наука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техника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Эконо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мика</a:t>
                      </a:r>
                      <a:endParaRPr lang="ru-RU" sz="1200" dirty="0"/>
                    </a:p>
                  </a:txBody>
                  <a:tcPr/>
                </a:tc>
              </a:tr>
              <a:tr h="64296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зоология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Происхож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дение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Цивили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зации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язык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география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галактики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Матема</a:t>
                      </a:r>
                      <a:endParaRPr lang="ru-RU" sz="1200" dirty="0" smtClean="0"/>
                    </a:p>
                    <a:p>
                      <a:r>
                        <a:rPr lang="ru-RU" sz="1200" dirty="0" smtClean="0"/>
                        <a:t>тика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транспорт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Финансы и производство</a:t>
                      </a:r>
                      <a:endParaRPr lang="ru-RU" sz="1200" dirty="0"/>
                    </a:p>
                  </a:txBody>
                  <a:tcPr/>
                </a:tc>
              </a:tr>
              <a:tr h="82666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ботаника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Развитие</a:t>
                      </a:r>
                    </a:p>
                    <a:p>
                      <a:r>
                        <a:rPr lang="ru-RU" sz="1200" dirty="0" err="1" smtClean="0"/>
                        <a:t>человеч</a:t>
                      </a:r>
                      <a:r>
                        <a:rPr lang="ru-RU" sz="1200" dirty="0" smtClean="0"/>
                        <a:t>.</a:t>
                      </a:r>
                    </a:p>
                    <a:p>
                      <a:r>
                        <a:rPr lang="ru-RU" sz="1200" dirty="0" err="1" smtClean="0"/>
                        <a:t>органи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зма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Государ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ства</a:t>
                      </a:r>
                      <a:r>
                        <a:rPr lang="ru-RU" sz="1200" dirty="0" smtClean="0"/>
                        <a:t> и страны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религия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климат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Солнце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физика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Промыш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ленность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Деньги и торговля</a:t>
                      </a:r>
                      <a:endParaRPr lang="ru-RU" sz="1200" dirty="0"/>
                    </a:p>
                  </a:txBody>
                  <a:tcPr/>
                </a:tc>
              </a:tr>
              <a:tr h="82666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генетика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Меди</a:t>
                      </a:r>
                    </a:p>
                    <a:p>
                      <a:r>
                        <a:rPr lang="ru-RU" sz="1200" dirty="0" err="1" smtClean="0"/>
                        <a:t>цина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история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искусство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строение</a:t>
                      </a:r>
                    </a:p>
                    <a:p>
                      <a:r>
                        <a:rPr lang="ru-RU" sz="1200" dirty="0" smtClean="0"/>
                        <a:t>Земли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Звезды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химия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Технич</a:t>
                      </a:r>
                      <a:r>
                        <a:rPr lang="ru-RU" sz="1200" dirty="0" smtClean="0"/>
                        <a:t>.</a:t>
                      </a:r>
                    </a:p>
                    <a:p>
                      <a:r>
                        <a:rPr lang="ru-RU" sz="1200" dirty="0" smtClean="0"/>
                        <a:t>конструирование и дизайн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банки</a:t>
                      </a:r>
                      <a:endParaRPr lang="ru-RU" sz="1200" dirty="0"/>
                    </a:p>
                  </a:txBody>
                  <a:tcPr/>
                </a:tc>
              </a:tr>
              <a:tr h="82666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Сельское</a:t>
                      </a:r>
                    </a:p>
                    <a:p>
                      <a:r>
                        <a:rPr lang="ru-RU" sz="1200" dirty="0" smtClean="0"/>
                        <a:t>хозяйство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Психо</a:t>
                      </a:r>
                      <a:endParaRPr lang="ru-RU" sz="1200" dirty="0" smtClean="0"/>
                    </a:p>
                    <a:p>
                      <a:r>
                        <a:rPr lang="ru-RU" sz="1200" dirty="0" smtClean="0"/>
                        <a:t>логия</a:t>
                      </a:r>
                    </a:p>
                    <a:p>
                      <a:r>
                        <a:rPr lang="ru-RU" sz="1200" dirty="0" err="1" smtClean="0"/>
                        <a:t>челов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ека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Демо</a:t>
                      </a:r>
                      <a:endParaRPr lang="ru-RU" sz="1200" dirty="0" smtClean="0"/>
                    </a:p>
                    <a:p>
                      <a:r>
                        <a:rPr lang="ru-RU" sz="1200" dirty="0" smtClean="0"/>
                        <a:t>графия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Образо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вание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Инопла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нетные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цивили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зации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Астроно</a:t>
                      </a:r>
                      <a:endParaRPr lang="ru-RU" sz="1200" dirty="0" smtClean="0"/>
                    </a:p>
                    <a:p>
                      <a:r>
                        <a:rPr lang="ru-RU" sz="1200" dirty="0" err="1" smtClean="0"/>
                        <a:t>мия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строительство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59259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Деятель</a:t>
                      </a:r>
                    </a:p>
                    <a:p>
                      <a:r>
                        <a:rPr lang="ru-RU" sz="1200" dirty="0" err="1" smtClean="0"/>
                        <a:t>ность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Гос</a:t>
                      </a:r>
                      <a:r>
                        <a:rPr lang="ru-RU" sz="1200" dirty="0" smtClean="0"/>
                        <a:t>.</a:t>
                      </a:r>
                    </a:p>
                    <a:p>
                      <a:r>
                        <a:rPr lang="ru-RU" sz="1200" dirty="0" smtClean="0"/>
                        <a:t>деятели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История</a:t>
                      </a:r>
                    </a:p>
                    <a:p>
                      <a:r>
                        <a:rPr lang="ru-RU" sz="1200" dirty="0" smtClean="0"/>
                        <a:t>науки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826666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Выдаю</a:t>
                      </a:r>
                    </a:p>
                    <a:p>
                      <a:r>
                        <a:rPr lang="ru-RU" sz="1200" dirty="0" err="1" smtClean="0"/>
                        <a:t>щиеся</a:t>
                      </a:r>
                      <a:endParaRPr lang="ru-RU" sz="1200" dirty="0" smtClean="0"/>
                    </a:p>
                    <a:p>
                      <a:r>
                        <a:rPr lang="ru-RU" sz="1200" dirty="0" smtClean="0"/>
                        <a:t>мысли</a:t>
                      </a:r>
                    </a:p>
                    <a:p>
                      <a:r>
                        <a:rPr lang="ru-RU" sz="1200" dirty="0" err="1" smtClean="0"/>
                        <a:t>тели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317</TotalTime>
  <Words>710</Words>
  <Application>Microsoft Office PowerPoint</Application>
  <PresentationFormat>Экран (4:3)</PresentationFormat>
  <Paragraphs>180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лица</vt:lpstr>
      <vt:lpstr>Как подготовиться к конкурсным испытаниям  «Я – исследователь»</vt:lpstr>
      <vt:lpstr> «Я – исследователь» </vt:lpstr>
      <vt:lpstr>Цель: развитие интеллектуально-творческого потенциала личности ребенка дошкольного возраста</vt:lpstr>
      <vt:lpstr>Участники:  оргкомитетом установлены четыре возрастные группы:</vt:lpstr>
      <vt:lpstr>Презентация детской работы</vt:lpstr>
      <vt:lpstr>Тематика  детских исследований</vt:lpstr>
      <vt:lpstr> Правила  выбора темы</vt:lpstr>
      <vt:lpstr>Первый уровень классификации </vt:lpstr>
      <vt:lpstr>Слайд 9</vt:lpstr>
      <vt:lpstr>Второй уровень квалификации – «основные науки и виды деятельности </vt:lpstr>
      <vt:lpstr>Слайд 11</vt:lpstr>
      <vt:lpstr>Слайд 12</vt:lpstr>
      <vt:lpstr>Итоги детских исследований </vt:lpstr>
      <vt:lpstr>Автор презентации: Гордеева Лариса Викторовна                                                  старший воспитатель                                                   МБДОУ д/с №14                                                   г. Дивногорск,                                                   Красноярского края  2016г</vt:lpstr>
      <vt:lpstr>      Презентация подготовлена по «Методическим рекомендациям по подготовке к Всероссийскому конкурсу исследовательских работ и творческих проектов дошкольников и младших школьников  «Я – исследователь»», автор А.И. Савенков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Пользователь Windows</cp:lastModifiedBy>
  <cp:revision>36</cp:revision>
  <dcterms:created xsi:type="dcterms:W3CDTF">2016-05-11T09:30:30Z</dcterms:created>
  <dcterms:modified xsi:type="dcterms:W3CDTF">2017-01-10T01:26:44Z</dcterms:modified>
</cp:coreProperties>
</file>