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77" r:id="rId3"/>
    <p:sldId id="278" r:id="rId4"/>
    <p:sldId id="261" r:id="rId5"/>
    <p:sldId id="259" r:id="rId6"/>
    <p:sldId id="263" r:id="rId7"/>
    <p:sldId id="264" r:id="rId8"/>
    <p:sldId id="268" r:id="rId9"/>
    <p:sldId id="266" r:id="rId10"/>
    <p:sldId id="265" r:id="rId11"/>
    <p:sldId id="269" r:id="rId12"/>
    <p:sldId id="270" r:id="rId13"/>
    <p:sldId id="271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8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4F9CC-A767-4F3B-83DA-227F27591DB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C8A96-3D61-4C4F-858A-3A94C85E0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24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FLAGMAN\Desktop\9c01dc705860.jpg"/>
          <p:cNvPicPr>
            <a:picLocks noChangeAspect="1" noChangeArrowheads="1"/>
          </p:cNvPicPr>
          <p:nvPr/>
        </p:nvPicPr>
        <p:blipFill>
          <a:blip r:embed="rId2"/>
          <a:srcRect l="8342" r="3637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604379"/>
            <a:ext cx="47867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 И МОЙ МИР.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КАРТИНА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МОЕЙ ЛИЧНОСТИ.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310583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 Кожевникова Е.В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FLAGMAN\Desktop\53496929_b9c9bc290e02b653aa610ee0e7f60a00_8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41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571480"/>
            <a:ext cx="6480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Внешность обманчива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C:\Users\FLAGMAN\Desktop\75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243" r="83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FLAGMAN\Desktop\7d650d65d753ca9103118b7a1544a1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82161"/>
            <a:ext cx="9144000" cy="6940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FLAGMA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FLAGMAN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FLAGMAN\Desktop\63f5fe3561f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2563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FLAGMAN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FLAGMAN\Desktop\dochki-materi..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5643578"/>
            <a:ext cx="6645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6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что такое характ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4780"/>
            <a:ext cx="8784976" cy="656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85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FLAGMAN\Desktop\56a1161f3e75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21" cy="7074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LAGMAN\Desktop\sohranit-stroynuyu-figuru-pomozhet-utrennee-solnce_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972"/>
          <a:stretch>
            <a:fillRect/>
          </a:stretch>
        </p:blipFill>
        <p:spPr bwMode="auto">
          <a:xfrm>
            <a:off x="-27" y="0"/>
            <a:ext cx="92202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FLAGMAN\Desktop\0013-013-Ty-unikale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FLAGMAN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6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FLAGMAN\Desktop\Picture9.jpg"/>
          <p:cNvPicPr>
            <a:picLocks noChangeAspect="1" noChangeArrowheads="1"/>
          </p:cNvPicPr>
          <p:nvPr/>
        </p:nvPicPr>
        <p:blipFill>
          <a:blip r:embed="rId2"/>
          <a:srcRect l="8484" r="48173" b="1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525963"/>
          </a:xfrm>
        </p:spPr>
        <p:txBody>
          <a:bodyPr/>
          <a:lstStyle/>
          <a:p>
            <a:r>
              <a:rPr lang="ru-RU" dirty="0" smtClean="0"/>
              <a:t>– </a:t>
            </a:r>
            <a:r>
              <a:rPr lang="ru-RU" b="1" i="1" dirty="0" smtClean="0"/>
              <a:t>Внешний вид человека – </a:t>
            </a:r>
            <a:r>
              <a:rPr lang="ru-RU" dirty="0" smtClean="0"/>
              <a:t>это то, во что человек одет, как он выглядит, опрятный ли он, следит ли за своим внешним видом.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– Внутренний вид человека </a:t>
            </a:r>
            <a:r>
              <a:rPr lang="ru-RU" dirty="0" smtClean="0"/>
              <a:t>– это характер, настроение, интересы, потребности, отношение к окружающим.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FLAGMAN\Desktop\f533ad2e7558ac0a6a77aee4ed778d8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5015" b="5927"/>
          <a:stretch>
            <a:fillRect/>
          </a:stretch>
        </p:blipFill>
        <p:spPr bwMode="auto">
          <a:xfrm>
            <a:off x="0" y="0"/>
            <a:ext cx="923263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6888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смотрит на внешность,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Бог на сердце…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32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FLAGMAN</dc:creator>
  <cp:lastModifiedBy>Admin</cp:lastModifiedBy>
  <cp:revision>13</cp:revision>
  <cp:lastPrinted>2016-12-18T15:02:40Z</cp:lastPrinted>
  <dcterms:created xsi:type="dcterms:W3CDTF">2016-04-03T14:14:36Z</dcterms:created>
  <dcterms:modified xsi:type="dcterms:W3CDTF">2016-12-18T15:03:42Z</dcterms:modified>
</cp:coreProperties>
</file>