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5" r:id="rId5"/>
    <p:sldId id="269" r:id="rId6"/>
    <p:sldId id="274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60000"/>
    <a:srgbClr val="4D1C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hickThin">
            <a:solidFill>
              <a:schemeClr val="accent6">
                <a:lumMod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98182979_0_a27c1_a0a9b92c_XL.pn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504" y="4725144"/>
            <a:ext cx="1979712" cy="197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83E4-081E-4E5B-A52C-7279FC8CDBF9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D83E4-081E-4E5B-A52C-7279FC8CDBF9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8AA4D-F37E-4C46-B6B2-2A933CF954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hickThin">
            <a:solidFill>
              <a:schemeClr val="accent6">
                <a:lumMod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98182979_0_a27c1_a0a9b92c_XL.png"/>
          <p:cNvPicPr>
            <a:picLocks noChangeAspect="1"/>
          </p:cNvPicPr>
          <p:nvPr userDrawn="1"/>
        </p:nvPicPr>
        <p:blipFill>
          <a:blip r:embed="rId14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1412776"/>
            <a:ext cx="5301208" cy="53012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8001056" cy="3000396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</a:rPr>
              <a:t>«Коробочка </a:t>
            </a:r>
            <a:b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с сюрпризом»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192" y="3357562"/>
            <a:ext cx="7543808" cy="253841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Внеурочная деятельность 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3 класс</a:t>
            </a:r>
          </a:p>
          <a:p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</a:rPr>
              <a:t>                  </a:t>
            </a: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</a:rPr>
              <a:t>Учитель начальных классов: Манжурина А.П.</a:t>
            </a:r>
            <a:endParaRPr lang="ru-RU" sz="22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6" name="Picture 2" descr="C:\Users\ret\Desktop\1\IMG_20160308_1339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4470" y="2428868"/>
            <a:ext cx="1928827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ret\Documents\7996ed86e80fb0de26f426f34f29019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4286256"/>
            <a:ext cx="4357718" cy="24288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chemeClr val="accent2"/>
                </a:solidFill>
                <a:latin typeface="Batang" pitchFamily="18" charset="-127"/>
                <a:ea typeface="Batang" pitchFamily="18" charset="-127"/>
              </a:rPr>
              <a:t>Для работы Понадобится:</a:t>
            </a:r>
            <a:endParaRPr lang="ru-RU" sz="3600" i="1" dirty="0">
              <a:solidFill>
                <a:schemeClr val="accent2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643050"/>
            <a:ext cx="7772400" cy="3071834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Пластилин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Стеки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Картон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Ножницы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Простой карандаш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Хорошее настроение! 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D:\РАБОТА\мои разработки\к 8 марта\dd6f0ace2aa6ab39910ab97544ba4e4d_3f3a99b7c9759b5322a81afa1bdf83cb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785926"/>
            <a:ext cx="2571768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accent2"/>
                </a:solidFill>
                <a:latin typeface="Batang" pitchFamily="18" charset="-127"/>
                <a:ea typeface="Batang" pitchFamily="18" charset="-127"/>
              </a:rPr>
              <a:t>Этапы работы:</a:t>
            </a:r>
            <a:endParaRPr lang="ru-RU" b="1" i="1" dirty="0">
              <a:solidFill>
                <a:schemeClr val="accent2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</a:t>
            </a:r>
            <a:r>
              <a:rPr lang="ru-RU" dirty="0" smtClean="0">
                <a:solidFill>
                  <a:srgbClr val="4D1C1B"/>
                </a:solidFill>
              </a:rPr>
              <a:t>1. </a:t>
            </a:r>
            <a:r>
              <a:rPr lang="ru-RU" b="1" i="1" dirty="0" smtClean="0">
                <a:solidFill>
                  <a:srgbClr val="4D1C1B"/>
                </a:solidFill>
              </a:rPr>
              <a:t>Делаем коробочку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2. </a:t>
            </a:r>
            <a:r>
              <a:rPr lang="ru-RU" b="1" i="1" dirty="0" smtClean="0">
                <a:solidFill>
                  <a:srgbClr val="C00000"/>
                </a:solidFill>
              </a:rPr>
              <a:t>Делаем розочку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               </a:t>
            </a:r>
            <a:r>
              <a:rPr lang="ru-RU" dirty="0" smtClean="0">
                <a:solidFill>
                  <a:srgbClr val="009900"/>
                </a:solidFill>
              </a:rPr>
              <a:t>3. </a:t>
            </a:r>
            <a:r>
              <a:rPr lang="ru-RU" b="1" i="1" dirty="0" smtClean="0">
                <a:solidFill>
                  <a:srgbClr val="009900"/>
                </a:solidFill>
              </a:rPr>
              <a:t>Украшаем изделие</a:t>
            </a:r>
            <a:endParaRPr lang="ru-RU" b="1" i="1" dirty="0">
              <a:solidFill>
                <a:srgbClr val="009900"/>
              </a:solidFill>
            </a:endParaRPr>
          </a:p>
        </p:txBody>
      </p:sp>
      <p:pic>
        <p:nvPicPr>
          <p:cNvPr id="6146" name="Picture 2" descr="D:\РАБОТА\мои разработки\73372105_Krasnuye_Rozuy_Perevyazanuy_Lento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929066"/>
            <a:ext cx="2131882" cy="2638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Делаем розу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009900"/>
                </a:solidFill>
              </a:rPr>
              <a:t>Листочки.</a:t>
            </a:r>
            <a:endParaRPr lang="ru-RU" b="1" i="1" dirty="0">
              <a:solidFill>
                <a:srgbClr val="009900"/>
              </a:solidFill>
            </a:endParaRPr>
          </a:p>
        </p:txBody>
      </p:sp>
      <p:pic>
        <p:nvPicPr>
          <p:cNvPr id="4099" name="Picture 3" descr="D:\РАБОТА\мои разработки\мое изделие\Новая папка\IMG_20160307_2035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571612"/>
            <a:ext cx="1857388" cy="2021626"/>
          </a:xfrm>
          <a:prstGeom prst="rect">
            <a:avLst/>
          </a:prstGeom>
          <a:noFill/>
        </p:spPr>
      </p:pic>
      <p:pic>
        <p:nvPicPr>
          <p:cNvPr id="4101" name="Picture 5" descr="D:\РАБОТА\мои разработки\мое изделие\Новая папка\IMG_20160307_2048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4214818"/>
            <a:ext cx="2357422" cy="2502314"/>
          </a:xfrm>
          <a:prstGeom prst="rect">
            <a:avLst/>
          </a:prstGeom>
          <a:noFill/>
        </p:spPr>
      </p:pic>
      <p:pic>
        <p:nvPicPr>
          <p:cNvPr id="4102" name="Picture 6" descr="D:\РАБОТА\мои разработки\мое изделие\IMG_20160307_2032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571612"/>
            <a:ext cx="1500198" cy="2000264"/>
          </a:xfrm>
          <a:prstGeom prst="rect">
            <a:avLst/>
          </a:prstGeom>
          <a:noFill/>
        </p:spPr>
      </p:pic>
      <p:pic>
        <p:nvPicPr>
          <p:cNvPr id="4103" name="Picture 7" descr="D:\РАБОТА\мои разработки\мое изделие\IMG_20160307_2033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1571612"/>
            <a:ext cx="1428760" cy="2024077"/>
          </a:xfrm>
          <a:prstGeom prst="rect">
            <a:avLst/>
          </a:prstGeom>
          <a:noFill/>
        </p:spPr>
      </p:pic>
      <p:pic>
        <p:nvPicPr>
          <p:cNvPr id="4104" name="Picture 8" descr="D:\РАБОТА\мои разработки\мое изделие\IMG_20160307_20340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3714752"/>
            <a:ext cx="1875248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Цветок розы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D:\РАБОТА\мои разработки\мое изделие\IMG_20160307_2050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42984"/>
            <a:ext cx="2428892" cy="2071702"/>
          </a:xfrm>
          <a:prstGeom prst="rect">
            <a:avLst/>
          </a:prstGeom>
          <a:noFill/>
        </p:spPr>
      </p:pic>
      <p:pic>
        <p:nvPicPr>
          <p:cNvPr id="5123" name="Picture 3" descr="D:\РАБОТА\мои разработки\мое изделие\IMG_20160307_2051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142984"/>
            <a:ext cx="2428892" cy="2071702"/>
          </a:xfrm>
          <a:prstGeom prst="rect">
            <a:avLst/>
          </a:prstGeom>
          <a:noFill/>
        </p:spPr>
      </p:pic>
      <p:pic>
        <p:nvPicPr>
          <p:cNvPr id="5124" name="Picture 4" descr="D:\РАБОТА\мои разработки\мое изделие\IMG_20160307_2052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142984"/>
            <a:ext cx="2762269" cy="2071702"/>
          </a:xfrm>
          <a:prstGeom prst="rect">
            <a:avLst/>
          </a:prstGeom>
          <a:noFill/>
        </p:spPr>
      </p:pic>
      <p:pic>
        <p:nvPicPr>
          <p:cNvPr id="5125" name="Picture 5" descr="D:\РАБОТА\мои разработки\мое изделие\IMG_20160307_2053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7" y="3357562"/>
            <a:ext cx="2518190" cy="3357586"/>
          </a:xfrm>
          <a:prstGeom prst="rect">
            <a:avLst/>
          </a:prstGeom>
          <a:noFill/>
        </p:spPr>
      </p:pic>
      <p:pic>
        <p:nvPicPr>
          <p:cNvPr id="5126" name="Picture 6" descr="D:\РАБОТА\мои разработки\мое изделие\IMG_20160307_2054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3357562"/>
            <a:ext cx="2571768" cy="3286149"/>
          </a:xfrm>
          <a:prstGeom prst="rect">
            <a:avLst/>
          </a:prstGeom>
          <a:noFill/>
        </p:spPr>
      </p:pic>
      <p:pic>
        <p:nvPicPr>
          <p:cNvPr id="5127" name="Picture 7" descr="D:\РАБОТА\мои разработки\мое изделие\IMG_20160307_21042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3357562"/>
            <a:ext cx="251819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9900"/>
                </a:solidFill>
              </a:rPr>
              <a:t>Украшаем изделие!</a:t>
            </a:r>
            <a:endParaRPr lang="ru-RU" b="1" i="1" dirty="0">
              <a:solidFill>
                <a:srgbClr val="009900"/>
              </a:solidFill>
            </a:endParaRPr>
          </a:p>
        </p:txBody>
      </p:sp>
      <p:pic>
        <p:nvPicPr>
          <p:cNvPr id="2050" name="Picture 2" descr="C:\Users\ret\Desktop\1\IMG_20160308_1305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714752"/>
            <a:ext cx="3105154" cy="2328866"/>
          </a:xfrm>
          <a:prstGeom prst="rect">
            <a:avLst/>
          </a:prstGeom>
          <a:noFill/>
        </p:spPr>
      </p:pic>
      <p:pic>
        <p:nvPicPr>
          <p:cNvPr id="2051" name="Picture 3" descr="C:\Users\ret\Desktop\1\IMG_20160308_1251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357298"/>
            <a:ext cx="2857520" cy="2143140"/>
          </a:xfrm>
          <a:prstGeom prst="rect">
            <a:avLst/>
          </a:prstGeom>
          <a:noFill/>
        </p:spPr>
      </p:pic>
      <p:pic>
        <p:nvPicPr>
          <p:cNvPr id="2052" name="Picture 4" descr="C:\Users\ret\Desktop\1\IMG_20160308_1400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2214554"/>
            <a:ext cx="2143140" cy="28575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Работы учеников 3 класса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122" name="Picture 2" descr="D:\РАБОТА\мои разработки\розочки\для презентации\IMG_20160303_1312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1285860"/>
            <a:ext cx="2663849" cy="2717523"/>
          </a:xfrm>
          <a:prstGeom prst="rect">
            <a:avLst/>
          </a:prstGeom>
          <a:noFill/>
        </p:spPr>
      </p:pic>
      <p:pic>
        <p:nvPicPr>
          <p:cNvPr id="5123" name="Picture 3" descr="D:\РАБОТА\мои разработки\розочки\для презентации\IMG_20160303_1306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929066"/>
            <a:ext cx="2500330" cy="2747166"/>
          </a:xfrm>
          <a:prstGeom prst="rect">
            <a:avLst/>
          </a:prstGeom>
          <a:noFill/>
        </p:spPr>
      </p:pic>
      <p:pic>
        <p:nvPicPr>
          <p:cNvPr id="5125" name="Picture 5" descr="D:\РАБОТА\мои разработки\розочки\для презентации\IMG_20160303_1313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5214950"/>
            <a:ext cx="1428760" cy="1424450"/>
          </a:xfrm>
          <a:prstGeom prst="rect">
            <a:avLst/>
          </a:prstGeom>
          <a:noFill/>
        </p:spPr>
      </p:pic>
      <p:pic>
        <p:nvPicPr>
          <p:cNvPr id="5126" name="Picture 6" descr="D:\РАБОТА\мои разработки\розочки\для презентации\IMG_20160303_1312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2790" y="4071942"/>
            <a:ext cx="1305490" cy="1500198"/>
          </a:xfrm>
          <a:prstGeom prst="rect">
            <a:avLst/>
          </a:prstGeom>
          <a:noFill/>
        </p:spPr>
      </p:pic>
      <p:pic>
        <p:nvPicPr>
          <p:cNvPr id="5127" name="Picture 7" descr="D:\РАБОТА\мои разработки\розочки\для презентации\IMG_20160303_13050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2" y="5214950"/>
            <a:ext cx="1428760" cy="1428760"/>
          </a:xfrm>
          <a:prstGeom prst="rect">
            <a:avLst/>
          </a:prstGeom>
          <a:noFill/>
        </p:spPr>
      </p:pic>
      <p:pic>
        <p:nvPicPr>
          <p:cNvPr id="5128" name="Picture 8" descr="D:\РАБОТА\мои разработки\розочки\для презентации\IMG_20160303_13042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00364" y="5214950"/>
            <a:ext cx="1430960" cy="1476434"/>
          </a:xfrm>
          <a:prstGeom prst="rect">
            <a:avLst/>
          </a:prstGeom>
          <a:noFill/>
        </p:spPr>
      </p:pic>
      <p:pic>
        <p:nvPicPr>
          <p:cNvPr id="5129" name="Picture 9" descr="D:\РАБОТА\мои разработки\розочки\для презентации\IMG_20160303_13124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3240" y="1285860"/>
            <a:ext cx="2893239" cy="3857652"/>
          </a:xfrm>
          <a:prstGeom prst="rect">
            <a:avLst/>
          </a:prstGeom>
          <a:noFill/>
        </p:spPr>
      </p:pic>
      <p:pic>
        <p:nvPicPr>
          <p:cNvPr id="5130" name="Picture 10" descr="D:\РАБОТА\мои разработки\розочки\для презентации\IMG_20160303_13085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596" y="1285859"/>
            <a:ext cx="2591568" cy="2571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56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«Коробочка                             с сюрпризом» </vt:lpstr>
      <vt:lpstr>Для работы Понадобится:</vt:lpstr>
      <vt:lpstr>Этапы работы:</vt:lpstr>
      <vt:lpstr>Делаем розу Листочки.</vt:lpstr>
      <vt:lpstr>Цветок розы</vt:lpstr>
      <vt:lpstr>Украшаем изделие!</vt:lpstr>
      <vt:lpstr>Работы учеников 3 класса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Lenovo</cp:lastModifiedBy>
  <cp:revision>65</cp:revision>
  <dcterms:created xsi:type="dcterms:W3CDTF">2014-02-09T15:12:15Z</dcterms:created>
  <dcterms:modified xsi:type="dcterms:W3CDTF">2017-01-11T14:47:13Z</dcterms:modified>
</cp:coreProperties>
</file>