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008313" cy="1162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Tempus Sans ITC" pitchFamily="82" charset="0"/>
              </a:rPr>
              <a:t>What would you like your room to be?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556792"/>
            <a:ext cx="3096344" cy="511256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b="1" dirty="0" smtClean="0">
                <a:latin typeface="Tempus Sans ITC" pitchFamily="82" charset="0"/>
              </a:rPr>
              <a:t># 1</a:t>
            </a:r>
            <a:r>
              <a:rPr lang="en-US" sz="2800" dirty="0" smtClean="0">
                <a:latin typeface="Tempus Sans ITC" pitchFamily="82" charset="0"/>
              </a:rPr>
              <a:t>. Work on prepositions of place: look at the  picture and correct the mistakes.</a:t>
            </a:r>
          </a:p>
          <a:p>
            <a:pPr algn="just"/>
            <a:r>
              <a:rPr lang="en-US" sz="2800" dirty="0" smtClean="0">
                <a:latin typeface="Tempus Sans ITC" pitchFamily="82" charset="0"/>
              </a:rPr>
              <a:t>Don’t rewrite sentences, just correct.</a:t>
            </a:r>
          </a:p>
          <a:p>
            <a:pPr algn="just"/>
            <a:r>
              <a:rPr lang="en-US" sz="2800" dirty="0" smtClean="0">
                <a:latin typeface="Tempus Sans ITC" pitchFamily="82" charset="0"/>
              </a:rPr>
              <a:t>Ex.: opposite – NEAR</a:t>
            </a:r>
          </a:p>
          <a:p>
            <a:pPr algn="just"/>
            <a:r>
              <a:rPr lang="en-US" sz="2800" b="1" dirty="0" smtClean="0">
                <a:latin typeface="Tempus Sans ITC" pitchFamily="82" charset="0"/>
              </a:rPr>
              <a:t># 2. </a:t>
            </a:r>
            <a:r>
              <a:rPr lang="en-US" sz="2800" dirty="0" smtClean="0">
                <a:latin typeface="Tempus Sans ITC" pitchFamily="82" charset="0"/>
              </a:rPr>
              <a:t>Do ex.2, p.92 from your book.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63688" y="4869160"/>
            <a:ext cx="648072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AutoShape 2" descr="https://mail.yandex.ru/message_part/20170111_200726.jpg?_uid=28597184&amp;name=20170111_200726.jpg&amp;hid=1.2&amp;ids=161003686678499877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mail.yandex.ru/message_part/20170111_200726.jpg?_uid=28597184&amp;name=20170111_200726.jpg&amp;hid=1.2&amp;ids=161003686678499877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F:\Лена\8 класс\раздел 6\I wish I li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0"/>
            <a:ext cx="57241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empus Sans ITC" pitchFamily="82" charset="0"/>
              </a:rPr>
              <a:t>How is the room?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empus Sans ITC" pitchFamily="82" charset="0"/>
              </a:rPr>
              <a:t> 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8676456" cy="46910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dirty="0" smtClean="0"/>
              <a:t># 3. </a:t>
            </a:r>
            <a:r>
              <a:rPr lang="en-US" sz="3600" dirty="0" smtClean="0">
                <a:latin typeface="Tempus Sans ITC" pitchFamily="82" charset="0"/>
              </a:rPr>
              <a:t>Look at the  picture on p.92.in your book. Use as many adjectives  from the box (p. 87) as you can:</a:t>
            </a:r>
          </a:p>
          <a:p>
            <a:pPr algn="just">
              <a:buNone/>
            </a:pPr>
            <a:r>
              <a:rPr lang="en-US" sz="3600" dirty="0" smtClean="0">
                <a:latin typeface="Tempus Sans ITC" pitchFamily="82" charset="0"/>
              </a:rPr>
              <a:t>The room is </a:t>
            </a:r>
            <a:r>
              <a:rPr lang="en-US" sz="3600" u="sng" dirty="0" smtClean="0">
                <a:latin typeface="Tempus Sans ITC" pitchFamily="82" charset="0"/>
              </a:rPr>
              <a:t>untidy</a:t>
            </a:r>
            <a:r>
              <a:rPr lang="en-US" sz="3600" dirty="0" smtClean="0">
                <a:latin typeface="Tempus Sans ITC" pitchFamily="82" charset="0"/>
              </a:rPr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# 4. </a:t>
            </a:r>
            <a:r>
              <a:rPr lang="en-US" sz="3100" dirty="0" smtClean="0">
                <a:latin typeface="Tempus Sans ITC" pitchFamily="82" charset="0"/>
              </a:rPr>
              <a:t>Look at the  picture on p.92.in your book again and match the columns. </a:t>
            </a:r>
            <a:r>
              <a:rPr lang="en-US" sz="2700" b="1" dirty="0" smtClean="0">
                <a:solidFill>
                  <a:srgbClr val="00B050"/>
                </a:solidFill>
                <a:latin typeface="Tempus Sans ITC" pitchFamily="82" charset="0"/>
              </a:rPr>
              <a:t>The answer should be </a:t>
            </a:r>
            <a:r>
              <a:rPr lang="en-US" sz="2700" b="1" u="sng" dirty="0" smtClean="0">
                <a:solidFill>
                  <a:srgbClr val="00B050"/>
                </a:solidFill>
                <a:latin typeface="Tempus Sans ITC" pitchFamily="82" charset="0"/>
              </a:rPr>
              <a:t>like this</a:t>
            </a:r>
            <a:r>
              <a:rPr lang="en-US" sz="2700" b="1" dirty="0" smtClean="0">
                <a:solidFill>
                  <a:srgbClr val="00B050"/>
                </a:solidFill>
                <a:latin typeface="Tempus Sans ITC" pitchFamily="82" charset="0"/>
              </a:rPr>
              <a:t>: 1  f  2</a:t>
            </a:r>
            <a:r>
              <a:rPr lang="en-US" dirty="0" smtClean="0">
                <a:latin typeface="Tempus Sans ITC" pitchFamily="82" charset="0"/>
              </a:rPr>
              <a:t/>
            </a:r>
            <a:br>
              <a:rPr lang="en-US" dirty="0" smtClean="0">
                <a:latin typeface="Tempus Sans ITC" pitchFamily="82" charset="0"/>
              </a:rPr>
            </a:br>
            <a:r>
              <a:rPr lang="en-US" dirty="0" smtClean="0">
                <a:latin typeface="Tempus Sans ITC" pitchFamily="82" charset="0"/>
              </a:rPr>
              <a:t/>
            </a:r>
            <a:br>
              <a:rPr lang="en-US" dirty="0" smtClean="0">
                <a:latin typeface="Tempus Sans ITC" pitchFamily="82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052736"/>
          <a:ext cx="896448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3240360"/>
                <a:gridCol w="36358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It 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isnt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a/ too bad to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Keep good eyesight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The work table is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b/ well-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organised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to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2) Protect your back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The lightning is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c/ comfortable enough to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3) Share it with somebody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The chair is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d/ too small to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4) Keep lots books there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The bookcase is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e/ to small to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5) relax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The lamp is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f/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cosy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enough to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6) Illuminate well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this room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The atmosphere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isnt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g/ big enough to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7) Keep things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to hand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j) Too uncomfortable to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7200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200" b="1" dirty="0" smtClean="0"/>
              <a:t># 5.</a:t>
            </a:r>
            <a:r>
              <a:rPr lang="en-US" sz="3200" dirty="0" smtClean="0"/>
              <a:t> Make a list of your wishes about your own room as in the  example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052736"/>
            <a:ext cx="4040188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 would prefer / love to have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8245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A really  big  work</a:t>
            </a:r>
          </a:p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table  to  keep  all</a:t>
            </a:r>
          </a:p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things   to   hand;</a:t>
            </a:r>
          </a:p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</a:p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</a:p>
          <a:p>
            <a:pPr algn="just"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1052736"/>
            <a:ext cx="4041775" cy="6397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I would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prefer / like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041775" cy="48245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Sharing    it   with  my   little    sister;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273050"/>
            <a:ext cx="3024336" cy="11620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empus Sans ITC" pitchFamily="82" charset="0"/>
              </a:rPr>
              <a:t>How to say about wishes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273050"/>
            <a:ext cx="5616624" cy="58531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 </a:t>
            </a:r>
            <a:r>
              <a:rPr lang="en-US" u="sng" dirty="0" smtClean="0">
                <a:latin typeface="Tempus Sans ITC" pitchFamily="82" charset="0"/>
              </a:rPr>
              <a:t>ex. 4b, p,84</a:t>
            </a:r>
            <a:r>
              <a:rPr lang="en-US" dirty="0" smtClean="0">
                <a:latin typeface="Tempus Sans ITC" pitchFamily="82" charset="0"/>
              </a:rPr>
              <a:t>.</a:t>
            </a:r>
          </a:p>
          <a:p>
            <a:pPr>
              <a:buNone/>
            </a:pPr>
            <a:r>
              <a:rPr lang="en-US" dirty="0" smtClean="0"/>
              <a:t>1) I wish I didn’t grow fruit in my back yard.</a:t>
            </a:r>
          </a:p>
          <a:p>
            <a:pPr>
              <a:buNone/>
            </a:pPr>
            <a:r>
              <a:rPr lang="en-US" dirty="0" smtClean="0"/>
              <a:t>2) I wish I could lived in a tree house.</a:t>
            </a:r>
          </a:p>
          <a:p>
            <a:pPr>
              <a:buNone/>
            </a:pPr>
            <a:r>
              <a:rPr lang="en-US" dirty="0" smtClean="0"/>
              <a:t>3) I wish I redecorated a house.</a:t>
            </a:r>
          </a:p>
          <a:p>
            <a:pPr>
              <a:buNone/>
            </a:pPr>
            <a:r>
              <a:rPr lang="en-US" dirty="0" smtClean="0"/>
              <a:t>4) I wish I had very noisy </a:t>
            </a:r>
            <a:r>
              <a:rPr lang="en-US" dirty="0" err="1" smtClean="0"/>
              <a:t>neighbours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700808"/>
            <a:ext cx="3024336" cy="5157192"/>
          </a:xfrm>
        </p:spPr>
        <p:txBody>
          <a:bodyPr>
            <a:normAutofit fontScale="92500"/>
          </a:bodyPr>
          <a:lstStyle/>
          <a:p>
            <a:pPr algn="ctr"/>
            <a:r>
              <a:rPr lang="en-US" sz="2800" dirty="0" smtClean="0">
                <a:latin typeface="Tempus Sans ITC" pitchFamily="82" charset="0"/>
              </a:rPr>
              <a:t>Study new grammar </a:t>
            </a:r>
          </a:p>
          <a:p>
            <a:pPr algn="ctr"/>
            <a:r>
              <a:rPr lang="en-US" sz="2800" dirty="0" smtClean="0">
                <a:latin typeface="Tempus Sans ITC" pitchFamily="82" charset="0"/>
              </a:rPr>
              <a:t>(p.84, “the LOOK box”)</a:t>
            </a:r>
          </a:p>
          <a:p>
            <a:pPr algn="ctr"/>
            <a:r>
              <a:rPr lang="en-US" sz="2800" b="1" dirty="0" smtClean="0">
                <a:latin typeface="Tempus Sans ITC" pitchFamily="82" charset="0"/>
              </a:rPr>
              <a:t># 6. </a:t>
            </a:r>
            <a:r>
              <a:rPr lang="en-US" sz="2800" dirty="0" smtClean="0">
                <a:latin typeface="Tempus Sans ITC" pitchFamily="82" charset="0"/>
              </a:rPr>
              <a:t>Use the rule to  correct  the mistakes in ex. 4b, p,84.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empus Sans ITC" pitchFamily="82" charset="0"/>
              </a:rPr>
              <a:t>Don’t rewrite sentences, just correct.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empus Sans ITC" pitchFamily="82" charset="0"/>
              </a:rPr>
              <a:t>Ex.: opposite – NEAR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0" dirty="0" smtClean="0">
                <a:latin typeface="Tempus Sans ITC" pitchFamily="82" charset="0"/>
              </a:rPr>
              <a:t>Grammar</a:t>
            </a:r>
            <a:r>
              <a:rPr lang="en-US" dirty="0" smtClean="0"/>
              <a:t> </a:t>
            </a:r>
            <a:r>
              <a:rPr lang="en-US" sz="2400" b="0" dirty="0" smtClean="0">
                <a:latin typeface="Tempus Sans ITC" pitchFamily="82" charset="0"/>
              </a:rPr>
              <a:t>practice: </a:t>
            </a:r>
            <a:br>
              <a:rPr lang="en-US" sz="2400" b="0" dirty="0" smtClean="0">
                <a:latin typeface="Tempus Sans ITC" pitchFamily="82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39631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>
                <a:latin typeface="Tempus Sans ITC" pitchFamily="82" charset="0"/>
              </a:rPr>
              <a:t># 8. additional task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46910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empus Sans ITC" pitchFamily="82" charset="0"/>
              </a:rPr>
              <a:t># 7.</a:t>
            </a:r>
            <a:r>
              <a:rPr lang="en-US" sz="3600" dirty="0" smtClean="0">
                <a:latin typeface="Tempus Sans ITC" pitchFamily="82" charset="0"/>
              </a:rPr>
              <a:t> p.93, ex. 3.from your book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369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What would you like your room to be?</vt:lpstr>
      <vt:lpstr>How is the room?</vt:lpstr>
      <vt:lpstr>  # 4. Look at the  picture on p.92.in your book again and match the columns. The answer should be like this: 1  f  2  </vt:lpstr>
      <vt:lpstr># 5. Make a list of your wishes about your own room as in the  example</vt:lpstr>
      <vt:lpstr>How to say about wishes</vt:lpstr>
      <vt:lpstr>Grammar practice: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would you like your room to be?</dc:title>
  <dc:creator>it</dc:creator>
  <cp:lastModifiedBy>it</cp:lastModifiedBy>
  <cp:revision>11</cp:revision>
  <dcterms:created xsi:type="dcterms:W3CDTF">2017-01-11T09:42:30Z</dcterms:created>
  <dcterms:modified xsi:type="dcterms:W3CDTF">2017-01-11T15:12:54Z</dcterms:modified>
</cp:coreProperties>
</file>