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1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8CE02-F681-4E7F-A9BA-3C69AD93A801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640EC-4C28-40CF-B3FD-69897CAFDF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002_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30003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3857628"/>
            <a:ext cx="6429420" cy="185738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Достоевский </a:t>
            </a:r>
            <a:b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Федор Михайлович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756443">
            <a:off x="5323685" y="503716"/>
            <a:ext cx="3128962" cy="128110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1821-1881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x5y34feghghf-300x223.jpg.pagespeed.ic.PslGGG61d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1500174"/>
            <a:ext cx="5072066" cy="3770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5827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Весной 1846 года Достоевский знакомится с Петрашевским, сначала берёт в его библиотеке книги социалистов-утопистов, а потом становится частым посетителем «пятниц» в его доме.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79983274_Petrashevsky1-239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14414" y="2928934"/>
            <a:ext cx="2902507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alexeyevsky_ravel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61583" y="3286124"/>
            <a:ext cx="4882417" cy="3398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00990" cy="158272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</a:rPr>
              <a:t>15 апреля 1849 года на одной из «пятниц» Достоевский прочитал запрещённое в то время письмо В.Г. Белинского к Н.В. Гоголю, а 23 апреля этого же года 24 участника кружка, в том числе и Достоевский, были арестованы и помещены в Алексеевский равелин Петропавловской крепости.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_61b74e4ca986227a09424f7a2ac20cb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83733">
            <a:off x="1408089" y="2157909"/>
            <a:ext cx="3930555" cy="2262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Chernyshevskiy-22_M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9" y="4286256"/>
            <a:ext cx="3789486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00990" cy="186847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Военный суд признал Достоевского виновным и вместе с 20 другими петрашевцами приговорил к расстрелу. 22 декабря 1849 года на Семёновском плацу в Петербурге над петрашевцами был совершён обряд подготовки к смертной казни.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B_pokrovsky_kazn_18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5852" y="2000240"/>
            <a:ext cx="40767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chs ichs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2077" y="3571876"/>
            <a:ext cx="5511923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Достоевский был приговорён к четырем годам каторжных работ в Омске, а потом к бессрочной службе рядовым.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ostoevski-katorga--2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57290" y="1285860"/>
            <a:ext cx="2832906" cy="3952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6257940" cy="12255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 Семипалатинске Достоевский знакомится с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Марией Дмитриевной Исаевой. Писателя целиком захватила эта первая большая любовь…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076-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5852" y="1619250"/>
            <a:ext cx="4410075" cy="523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5008" y="2143116"/>
            <a:ext cx="3286116" cy="3286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6540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После смерти жены и брата Достоевский чувствует себя бесконечно одиноким…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28316-270_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43607">
            <a:off x="4424886" y="1780431"/>
            <a:ext cx="1929231" cy="2763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_0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38474">
            <a:off x="6722781" y="1198496"/>
            <a:ext cx="1823961" cy="2501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21026346">
            <a:off x="4510732" y="4182416"/>
            <a:ext cx="2216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Анна Корвина-Круковская 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 rot="608739">
            <a:off x="6513050" y="3379946"/>
            <a:ext cx="1903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/>
              <a:t>Аполлинария</a:t>
            </a:r>
            <a:r>
              <a:rPr lang="ru-RU" sz="1400" b="1" dirty="0" smtClean="0"/>
              <a:t> Суслова</a:t>
            </a:r>
            <a:endParaRPr lang="ru-RU" sz="1400" b="1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Столь долгожданное семейное счастье пришлось испытать Достоевскому в 46 лет. Фёдор Михайлович считал свой брак с Анной Григорьевной  </a:t>
            </a:r>
            <a:r>
              <a:rPr lang="ru-RU" sz="2000" b="1" dirty="0" err="1" smtClean="0">
                <a:solidFill>
                  <a:srgbClr val="002060"/>
                </a:solidFill>
              </a:rPr>
              <a:t>Сныткиной</a:t>
            </a:r>
            <a:r>
              <a:rPr lang="ru-RU" sz="2000" b="1" smtClean="0">
                <a:solidFill>
                  <a:srgbClr val="002060"/>
                </a:solidFill>
              </a:rPr>
              <a:t> вступлением </a:t>
            </a:r>
            <a:r>
              <a:rPr lang="ru-RU" sz="2000" b="1" dirty="0" smtClean="0">
                <a:solidFill>
                  <a:srgbClr val="002060"/>
                </a:solidFill>
              </a:rPr>
              <a:t>в новую жизнь.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1928802"/>
            <a:ext cx="5776511" cy="428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Благодаря Анне Григорьевне Достоевский обрёл душевный покой и  семейное счастье.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От брака с Анной Григорьевной у Ф. М. Достоевского было четверо детей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36471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714488"/>
            <a:ext cx="3635224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ndex_pic.ph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728" y="2214554"/>
            <a:ext cx="3024182" cy="420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Родители Федора Достоевского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5214950"/>
            <a:ext cx="27860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Отец </a:t>
            </a: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ru-RU" sz="2000" b="1" dirty="0">
                <a:solidFill>
                  <a:srgbClr val="002060"/>
                </a:solidFill>
              </a:rPr>
              <a:t>Михаил </a:t>
            </a:r>
            <a:r>
              <a:rPr lang="ru-RU" sz="2000" b="1" dirty="0" smtClean="0">
                <a:solidFill>
                  <a:srgbClr val="002060"/>
                </a:solidFill>
              </a:rPr>
              <a:t>Андреевич - лекарь </a:t>
            </a:r>
            <a:r>
              <a:rPr lang="ru-RU" sz="2000" b="1" dirty="0">
                <a:solidFill>
                  <a:srgbClr val="002060"/>
                </a:solidFill>
              </a:rPr>
              <a:t>Мариинской больницы для бедных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5214950"/>
            <a:ext cx="30003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Мать - Мария Фёдоровна, дочь московского купца Федора  Нечаева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141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1000108"/>
            <a:ext cx="1979428" cy="2714644"/>
          </a:xfrm>
          <a:prstGeom prst="rect">
            <a:avLst/>
          </a:prstGeom>
        </p:spPr>
      </p:pic>
      <p:pic>
        <p:nvPicPr>
          <p:cNvPr id="4" name="Содержимое 3" descr="587853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357290" y="1571612"/>
            <a:ext cx="2590267" cy="3438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652_html_m75c000a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57884" y="1571612"/>
            <a:ext cx="2593644" cy="3431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85728"/>
            <a:ext cx="3800444" cy="47149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Роман «Бесы» — грозное пророчество писателя о надвигающихся на мир катастрофах, это роман - предупреждение.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65-196-2446-36-CB0325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58576">
            <a:off x="1902717" y="581045"/>
            <a:ext cx="3357586" cy="5531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Вершиной в творчестве Фёдора Михайловича Достоевского стал роман «Братья Карамазовы».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4-108-CB1738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1500174"/>
            <a:ext cx="3141097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ostoevskij-bratjya_karamazovi_audioknig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2214554"/>
            <a:ext cx="371477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19399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Лебединой песней Достоевского была речь на открытии памятника А.С. Пушкину в Москве в июне 1880 года.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7500958" cy="142876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Взгляды Достоевского, сложившиеся после каторги, нашли в «Преступлении и наказании» яркое художественное воплощение.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rime_and_Punishment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132" y="1643050"/>
            <a:ext cx="3000396" cy="4884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Рисунок 4" descr="kosen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00166" y="2000240"/>
            <a:ext cx="3371850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2aab9ba76033286717a4ce8ab8d36ab343d35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0"/>
            <a:ext cx="3214678" cy="2753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5900750" cy="2297106"/>
          </a:xfrm>
        </p:spPr>
        <p:txBody>
          <a:bodyPr>
            <a:normAutofit/>
          </a:bodyPr>
          <a:lstStyle/>
          <a:p>
            <a:pPr algn="l"/>
            <a:r>
              <a:rPr lang="ru-RU" sz="2500" b="1" dirty="0" smtClean="0">
                <a:solidFill>
                  <a:srgbClr val="002060"/>
                </a:solidFill>
              </a:rPr>
              <a:t>Его улыбка — где он взял её? -</a:t>
            </a:r>
            <a:br>
              <a:rPr lang="ru-RU" sz="2500" b="1" dirty="0" smtClean="0">
                <a:solidFill>
                  <a:srgbClr val="002060"/>
                </a:solidFill>
              </a:rPr>
            </a:br>
            <a:r>
              <a:rPr lang="ru-RU" sz="2500" b="1" dirty="0" smtClean="0">
                <a:solidFill>
                  <a:srgbClr val="002060"/>
                </a:solidFill>
              </a:rPr>
              <a:t>Согрела всех мучительно-влюблённых,</a:t>
            </a:r>
            <a:br>
              <a:rPr lang="ru-RU" sz="2500" b="1" dirty="0" smtClean="0">
                <a:solidFill>
                  <a:srgbClr val="002060"/>
                </a:solidFill>
              </a:rPr>
            </a:br>
            <a:r>
              <a:rPr lang="ru-RU" sz="2500" b="1" dirty="0" smtClean="0">
                <a:solidFill>
                  <a:srgbClr val="002060"/>
                </a:solidFill>
              </a:rPr>
              <a:t>Униженных, больных и оскорблённых,</a:t>
            </a:r>
            <a:br>
              <a:rPr lang="ru-RU" sz="2500" b="1" dirty="0" smtClean="0">
                <a:solidFill>
                  <a:srgbClr val="002060"/>
                </a:solidFill>
              </a:rPr>
            </a:br>
            <a:r>
              <a:rPr lang="ru-RU" sz="2500" b="1" dirty="0" smtClean="0">
                <a:solidFill>
                  <a:srgbClr val="002060"/>
                </a:solidFill>
              </a:rPr>
              <a:t>Кошмарное земное бытиё.</a:t>
            </a:r>
            <a:endParaRPr lang="ru-RU" sz="25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sam_62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43042" y="2567553"/>
            <a:ext cx="7143768" cy="4290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594044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Подготовила педагог-библиотекарь МБОУ  «Средняя общеобразовательная школа №4»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г. Чистополь РТ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Николаева Елена Владимировна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2016г.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215423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Родители </a:t>
            </a:r>
            <a:r>
              <a:rPr lang="ru-RU" sz="2000" b="1" dirty="0" smtClean="0">
                <a:solidFill>
                  <a:srgbClr val="002060"/>
                </a:solidFill>
              </a:rPr>
              <a:t>давно </a:t>
            </a:r>
            <a:r>
              <a:rPr lang="ru-RU" sz="2000" b="1" dirty="0">
                <a:solidFill>
                  <a:srgbClr val="002060"/>
                </a:solidFill>
              </a:rPr>
              <a:t>задумывались о будущем </a:t>
            </a:r>
            <a:r>
              <a:rPr lang="ru-RU" sz="2000" b="1" dirty="0" smtClean="0">
                <a:solidFill>
                  <a:srgbClr val="002060"/>
                </a:solidFill>
              </a:rPr>
              <a:t>старших </a:t>
            </a:r>
            <a:r>
              <a:rPr lang="ru-RU" sz="2000" b="1" dirty="0">
                <a:solidFill>
                  <a:srgbClr val="002060"/>
                </a:solidFill>
              </a:rPr>
              <a:t>сыновей.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Они </a:t>
            </a:r>
            <a:r>
              <a:rPr lang="ru-RU" sz="2000" b="1" dirty="0">
                <a:solidFill>
                  <a:srgbClr val="002060"/>
                </a:solidFill>
              </a:rPr>
              <a:t>знали о </a:t>
            </a:r>
            <a:r>
              <a:rPr lang="ru-RU" sz="2000" b="1" dirty="0" smtClean="0">
                <a:solidFill>
                  <a:srgbClr val="002060"/>
                </a:solidFill>
              </a:rPr>
              <a:t>литературных </a:t>
            </a:r>
            <a:r>
              <a:rPr lang="ru-RU" sz="2000" b="1" dirty="0">
                <a:solidFill>
                  <a:srgbClr val="002060"/>
                </a:solidFill>
              </a:rPr>
              <a:t>увлечениях Фёдора и </a:t>
            </a:r>
            <a:r>
              <a:rPr lang="ru-RU" sz="2000" b="1" dirty="0" smtClean="0">
                <a:solidFill>
                  <a:srgbClr val="002060"/>
                </a:solidFill>
              </a:rPr>
              <a:t>Михаила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</a:t>
            </a:r>
            <a:r>
              <a:rPr lang="ru-RU" sz="2000" b="1" dirty="0">
                <a:solidFill>
                  <a:srgbClr val="002060"/>
                </a:solidFill>
              </a:rPr>
              <a:t>всемерно поощряли </a:t>
            </a:r>
            <a:r>
              <a:rPr lang="ru-RU" sz="2000" b="1" dirty="0" smtClean="0">
                <a:solidFill>
                  <a:srgbClr val="002060"/>
                </a:solidFill>
              </a:rPr>
              <a:t>их.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33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643174" y="2643182"/>
            <a:ext cx="5078963" cy="3521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00026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Главное инженерное училище в Петербурге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28 января 1838 года Фёдор Достоевский был зачислен в училище и перебрался в Инженерный замок.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57950" cy="214311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Из дружной, любящей семьи </a:t>
            </a:r>
            <a:r>
              <a:rPr lang="ru-RU" sz="2000" b="1" dirty="0" smtClean="0">
                <a:solidFill>
                  <a:srgbClr val="002060"/>
                </a:solidFill>
              </a:rPr>
              <a:t>Фёдор </a:t>
            </a:r>
            <a:r>
              <a:rPr lang="ru-RU" sz="2000" b="1" dirty="0">
                <a:solidFill>
                  <a:srgbClr val="002060"/>
                </a:solidFill>
              </a:rPr>
              <a:t>попал в военное учебное </a:t>
            </a:r>
            <a:r>
              <a:rPr lang="ru-RU" sz="2000" b="1" dirty="0" smtClean="0">
                <a:solidFill>
                  <a:srgbClr val="002060"/>
                </a:solidFill>
              </a:rPr>
              <a:t>заведение</a:t>
            </a:r>
            <a:r>
              <a:rPr lang="ru-RU" sz="2000" b="1" dirty="0">
                <a:solidFill>
                  <a:srgbClr val="002060"/>
                </a:solidFill>
              </a:rPr>
              <a:t>, где </a:t>
            </a:r>
            <a:r>
              <a:rPr lang="ru-RU" sz="2000" b="1" dirty="0" smtClean="0">
                <a:solidFill>
                  <a:srgbClr val="002060"/>
                </a:solidFill>
              </a:rPr>
              <a:t>новичков </a:t>
            </a:r>
            <a:r>
              <a:rPr lang="ru-RU" sz="2000" b="1" dirty="0">
                <a:solidFill>
                  <a:srgbClr val="002060"/>
                </a:solidFill>
              </a:rPr>
              <a:t>нередко истязали воспитанники старших классов. Военная служба тяготила будущего писателя. 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43985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5 августа 1841 года последовал приказ о производстве Достоевского из кондукторов в нижний офицерский чин — полевые инженеры-прапорщики.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nkjdmbctxd6nlfhnv1u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1785926"/>
            <a:ext cx="3176434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54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«Бедные люди» — первый роман Фёдора Михайловича Достоевского, начат им в 1844 году и после многочисленных переделок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закончен в мае 1845 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Poor_Folk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71802" y="1571612"/>
            <a:ext cx="3508111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572428" cy="15827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Молодая </a:t>
            </a:r>
            <a:r>
              <a:rPr lang="ru-RU" sz="2000" b="1" dirty="0" err="1" smtClean="0">
                <a:solidFill>
                  <a:srgbClr val="002060"/>
                </a:solidFill>
              </a:rPr>
              <a:t>Авдотья</a:t>
            </a:r>
            <a:r>
              <a:rPr lang="ru-RU" sz="2000" b="1" dirty="0" smtClean="0">
                <a:solidFill>
                  <a:srgbClr val="002060"/>
                </a:solidFill>
              </a:rPr>
              <a:t> Панаева надолго запомнилась Достоевскому. Одной характерной чертой её внешности он наградит впоследствии героиню «Преступления и наказания»,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тоже </a:t>
            </a:r>
            <a:r>
              <a:rPr lang="ru-RU" sz="2000" b="1" dirty="0" err="1" smtClean="0">
                <a:solidFill>
                  <a:srgbClr val="002060"/>
                </a:solidFill>
              </a:rPr>
              <a:t>Авдотью</a:t>
            </a:r>
            <a:r>
              <a:rPr lang="ru-RU" sz="2000" b="1" dirty="0" smtClean="0">
                <a:solidFill>
                  <a:srgbClr val="002060"/>
                </a:solidFill>
              </a:rPr>
              <a:t> — сестру Раскольникова…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648516_origina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1857364"/>
            <a:ext cx="2988753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«Белые ночи» — повесть об одиночестве человека, не нашедшего себя в несправедливом мире,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 несостоявшемся счастье.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ostoyevski_-_White_Nights_(1865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1714488"/>
            <a:ext cx="3520855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168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57290" y="1643050"/>
            <a:ext cx="3786214" cy="504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402</Words>
  <Application>Microsoft Office PowerPoint</Application>
  <PresentationFormat>Экран (4:3)</PresentationFormat>
  <Paragraphs>29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Достоевский  Федор Михайлович</vt:lpstr>
      <vt:lpstr>Родители Федора Достоевского</vt:lpstr>
      <vt:lpstr>Родители давно задумывались о будущем старших сыновей.  Они знали о литературных увлечениях Фёдора и Михаила  и всемерно поощряли их.</vt:lpstr>
      <vt:lpstr>Главное инженерное училище в Петербурге.  28 января 1838 года Фёдор Достоевский был зачислен в училище и перебрался в Инженерный замок.  </vt:lpstr>
      <vt:lpstr>Из дружной, любящей семьи Фёдор попал в военное учебное заведение, где новичков нередко истязали воспитанники старших классов. Военная служба тяготила будущего писателя. </vt:lpstr>
      <vt:lpstr>5 августа 1841 года последовал приказ о производстве Достоевского из кондукторов в нижний офицерский чин — полевые инженеры-прапорщики.</vt:lpstr>
      <vt:lpstr>«Бедные люди» — первый роман Фёдора Михайловича Достоевского, начат им в 1844 году и после многочисленных переделок  закончен в мае 1845 </vt:lpstr>
      <vt:lpstr>Молодая Авдотья Панаева надолго запомнилась Достоевскому. Одной характерной чертой её внешности он наградит впоследствии героиню «Преступления и наказания»,  тоже Авдотью — сестру Раскольникова…</vt:lpstr>
      <vt:lpstr>«Белые ночи» — повесть об одиночестве человека, не нашедшего себя в несправедливом мире,  о несостоявшемся счастье. </vt:lpstr>
      <vt:lpstr>Весной 1846 года Достоевский знакомится с Петрашевским, сначала берёт в его библиотеке книги социалистов-утопистов, а потом становится частым посетителем «пятниц» в его доме. </vt:lpstr>
      <vt:lpstr>15 апреля 1849 года на одной из «пятниц» Достоевский прочитал запрещённое в то время письмо В.Г. Белинского к Н.В. Гоголю, а 23 апреля этого же года 24 участника кружка, в том числе и Достоевский, были арестованы и помещены в Алексеевский равелин Петропавловской крепости.</vt:lpstr>
      <vt:lpstr>Военный суд признал Достоевского виновным и вместе с 20 другими петрашевцами приговорил к расстрелу. 22 декабря 1849 года на Семёновском плацу в Петербурге над петрашевцами был совершён обряд подготовки к смертной казни.</vt:lpstr>
      <vt:lpstr>Достоевский был приговорён к четырем годам каторжных работ в Омске, а потом к бессрочной службе рядовым. </vt:lpstr>
      <vt:lpstr>В Семипалатинске Достоевский знакомится с  Марией Дмитриевной Исаевой. Писателя целиком захватила эта первая большая любовь…</vt:lpstr>
      <vt:lpstr>Слайд 15</vt:lpstr>
      <vt:lpstr>После смерти жены и брата Достоевский чувствует себя бесконечно одиноким…</vt:lpstr>
      <vt:lpstr>Столь долгожданное семейное счастье пришлось испытать Достоевскому в 46 лет. Фёдор Михайлович считал свой брак с Анной Григорьевной  Сныткиной вступлением в новую жизнь.</vt:lpstr>
      <vt:lpstr>Слайд 18</vt:lpstr>
      <vt:lpstr>От брака с Анной Григорьевной у Ф. М. Достоевского было четверо детей</vt:lpstr>
      <vt:lpstr>Роман «Бесы» — грозное пророчество писателя о надвигающихся на мир катастрофах, это роман - предупреждение. </vt:lpstr>
      <vt:lpstr>Вершиной в творчестве Фёдора Михайловича Достоевского стал роман «Братья Карамазовы».</vt:lpstr>
      <vt:lpstr>Лебединой песней Достоевского была речь на открытии памятника А.С. Пушкину в Москве в июне 1880 года. </vt:lpstr>
      <vt:lpstr>Взгляды Достоевского, сложившиеся после каторги, нашли в «Преступлении и наказании» яркое художественное воплощение.  </vt:lpstr>
      <vt:lpstr>Его улыбка — где он взял её? - Согрела всех мучительно-влюблённых, Униженных, больных и оскорблённых, Кошмарное земное бытиё.</vt:lpstr>
      <vt:lpstr>   Подготовила педагог-библиотекарь МБОУ  «Средняя общеобразовательная школа №4»  г. Чистополь РТ Николаева Елена Владимировна     2016г.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Достоевский  Федор Михайлович</dc:title>
  <dc:creator>bibl-admin</dc:creator>
  <cp:lastModifiedBy>bibl-admin</cp:lastModifiedBy>
  <cp:revision>71</cp:revision>
  <dcterms:created xsi:type="dcterms:W3CDTF">2016-10-12T10:28:54Z</dcterms:created>
  <dcterms:modified xsi:type="dcterms:W3CDTF">2016-12-08T08:34:11Z</dcterms:modified>
</cp:coreProperties>
</file>