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64" r:id="rId3"/>
    <p:sldId id="269" r:id="rId4"/>
    <p:sldId id="272" r:id="rId5"/>
    <p:sldId id="273" r:id="rId6"/>
    <p:sldId id="275" r:id="rId7"/>
    <p:sldId id="284" r:id="rId8"/>
    <p:sldId id="276" r:id="rId9"/>
    <p:sldId id="277" r:id="rId10"/>
    <p:sldId id="278" r:id="rId11"/>
    <p:sldId id="279" r:id="rId12"/>
    <p:sldId id="274" r:id="rId13"/>
    <p:sldId id="283" r:id="rId14"/>
    <p:sldId id="280" r:id="rId15"/>
    <p:sldId id="282" r:id="rId16"/>
    <p:sldId id="265" r:id="rId17"/>
    <p:sldId id="281" r:id="rId18"/>
    <p:sldId id="270" r:id="rId19"/>
    <p:sldId id="271" r:id="rId20"/>
    <p:sldId id="268" r:id="rId21"/>
    <p:sldId id="267" r:id="rId22"/>
    <p:sldId id="26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Флеш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карточки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Демонстрация картинок в быстром темпе.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 проговаривает названия картинок.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Инструкция для детей: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смотрите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слушайте.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картофель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Users\doc\Downloads\картофель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065" y="1600200"/>
            <a:ext cx="7273869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кабачки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Users\doc\Downloads\кабачк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1934355"/>
            <a:ext cx="5357850" cy="4018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патиссон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16832"/>
            <a:ext cx="4552950" cy="3943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баклажаны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doc\Downloads\баклажан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капуста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doc\Downloads\капуст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5358369" cy="40187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брокколи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Users\doc\Downloads\броккол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цветная капуста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doc\Downloads\цв капуста 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364" y="1600200"/>
            <a:ext cx="6571271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Users\doc\Downloads\горох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360" y="1952085"/>
            <a:ext cx="5669280" cy="3822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репа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doc\Downloads\реп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757758" cy="47577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редис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doc\Downloads\редис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146" y="1600200"/>
            <a:ext cx="6791708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урожай овощей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doc\Downloads\овощи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45" y="1600200"/>
            <a:ext cx="7724310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тыква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C:\Users\doc\Downloads\тыква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129" y="1428736"/>
            <a:ext cx="7044601" cy="46974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фасоль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doc\Downloads\зерна фасоли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428736"/>
            <a:ext cx="5486438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2" descr="C:\Users\doc\Downloads\фасоль 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32037"/>
            <a:ext cx="4525963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чеснок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doc\Downloads\чеснок 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2" y="1720056"/>
            <a:ext cx="5857875" cy="4286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редька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doc\Downloads\редьк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58181"/>
            <a:ext cx="6096000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помидор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556792"/>
            <a:ext cx="4730141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перец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605" y="1600200"/>
            <a:ext cx="4240790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огурец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420888"/>
            <a:ext cx="4523810" cy="27904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морковь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44824"/>
            <a:ext cx="5495238" cy="38666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doc\Downloads\лу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кукуруза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doc\Downloads\кукуруз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46</Words>
  <Application>Microsoft Office PowerPoint</Application>
  <PresentationFormat>Экран (4:3)</PresentationFormat>
  <Paragraphs>27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Флеш - карточки</vt:lpstr>
      <vt:lpstr>урожай овощей</vt:lpstr>
      <vt:lpstr>редька</vt:lpstr>
      <vt:lpstr>помидор</vt:lpstr>
      <vt:lpstr>перец</vt:lpstr>
      <vt:lpstr>огурец</vt:lpstr>
      <vt:lpstr>морковь</vt:lpstr>
      <vt:lpstr>лук</vt:lpstr>
      <vt:lpstr>кукуруза</vt:lpstr>
      <vt:lpstr>картофель</vt:lpstr>
      <vt:lpstr>кабачки</vt:lpstr>
      <vt:lpstr>патиссон</vt:lpstr>
      <vt:lpstr>баклажаны</vt:lpstr>
      <vt:lpstr>капуста</vt:lpstr>
      <vt:lpstr>брокколи</vt:lpstr>
      <vt:lpstr>цветная капуста</vt:lpstr>
      <vt:lpstr>горох</vt:lpstr>
      <vt:lpstr>репа</vt:lpstr>
      <vt:lpstr>редис</vt:lpstr>
      <vt:lpstr>тыква</vt:lpstr>
      <vt:lpstr>фасоль</vt:lpstr>
      <vt:lpstr>чеснок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Послушай стихотворение, и скажи, какие слова расскажут нам про огород.</dc:title>
  <dc:creator>doc</dc:creator>
  <cp:lastModifiedBy>Людмила</cp:lastModifiedBy>
  <cp:revision>22</cp:revision>
  <dcterms:created xsi:type="dcterms:W3CDTF">2015-10-11T12:25:21Z</dcterms:created>
  <dcterms:modified xsi:type="dcterms:W3CDTF">2017-01-11T14:00:38Z</dcterms:modified>
</cp:coreProperties>
</file>