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0" r:id="rId2"/>
    <p:sldId id="271" r:id="rId3"/>
    <p:sldId id="272" r:id="rId4"/>
    <p:sldId id="274" r:id="rId5"/>
    <p:sldId id="275" r:id="rId6"/>
    <p:sldId id="268" r:id="rId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00CC66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3740" autoAdjust="0"/>
  </p:normalViewPr>
  <p:slideViewPr>
    <p:cSldViewPr>
      <p:cViewPr varScale="1">
        <p:scale>
          <a:sx n="51" d="100"/>
          <a:sy n="51" d="100"/>
        </p:scale>
        <p:origin x="75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2" d="100"/>
          <a:sy n="42" d="100"/>
        </p:scale>
        <p:origin x="2328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7DA2A3D-3C13-4342-A16B-7CFAFEE88E4E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E1E4BD2-34A5-4995-A8D2-AE3346603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0548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EC698D6-7571-4F6E-97E0-89AFC33A8F3D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979332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5C80A-7992-4A2E-A4D5-787BAD35DA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8411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E45F5-216D-4930-9058-190D3E24F8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5823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E650A-7F12-42EF-AA69-C2F34A9DA3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4427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E4EE0-0AC0-4212-8AEE-1CAB21989A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2028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AD6BA-78DD-456A-9B30-E993A66457D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941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B2D23-C8B2-4BE6-ACD1-8990E9F029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14022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03680-2639-4365-A322-11F5AC72C5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90926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1B4F8-62A9-45E5-87BE-87E3AD8316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820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AADD9-D074-4BA4-875F-C0A082E8D8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0703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D81D-D527-45C6-A0BE-468436D8DF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4211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8CF5F4-4868-41CE-AF82-F947102199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680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207D6-A0B5-4D1B-86A8-C99813EBC3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2428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B9EF991C-7FA1-4039-ABBC-004364D8F6D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66FF66"/>
                </a:solidFill>
              </a:rPr>
              <a:t>Павел </a:t>
            </a:r>
            <a:r>
              <a:rPr lang="en-US" altLang="ru-RU" smtClean="0">
                <a:solidFill>
                  <a:srgbClr val="66FF66"/>
                </a:solidFill>
              </a:rPr>
              <a:t>I </a:t>
            </a:r>
            <a:r>
              <a:rPr lang="ru-RU" altLang="ru-RU" smtClean="0">
                <a:solidFill>
                  <a:srgbClr val="66FF66"/>
                </a:solidFill>
              </a:rPr>
              <a:t>в</a:t>
            </a:r>
            <a:r>
              <a:rPr lang="en-US" altLang="ru-RU" smtClean="0">
                <a:solidFill>
                  <a:srgbClr val="66FF66"/>
                </a:solidFill>
              </a:rPr>
              <a:t> 1799</a:t>
            </a:r>
            <a:r>
              <a:rPr lang="ru-RU" altLang="ru-RU" smtClean="0">
                <a:solidFill>
                  <a:srgbClr val="66FF66"/>
                </a:solidFill>
              </a:rPr>
              <a:t> году</a:t>
            </a:r>
            <a:br>
              <a:rPr lang="ru-RU" altLang="ru-RU" smtClean="0">
                <a:solidFill>
                  <a:srgbClr val="66FF66"/>
                </a:solidFill>
              </a:rPr>
            </a:br>
            <a:r>
              <a:rPr lang="ru-RU" altLang="ru-RU" sz="2800" smtClean="0">
                <a:solidFill>
                  <a:srgbClr val="66FF66"/>
                </a:solidFill>
              </a:rPr>
              <a:t>Мальтийский крест под короной на груди орла</a:t>
            </a:r>
            <a:endParaRPr lang="ru-RU" altLang="ru-RU" smtClean="0">
              <a:solidFill>
                <a:srgbClr val="66FF66"/>
              </a:solidFill>
            </a:endParaRPr>
          </a:p>
        </p:txBody>
      </p:sp>
      <p:pic>
        <p:nvPicPr>
          <p:cNvPr id="5123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1706563"/>
            <a:ext cx="4176712" cy="4953000"/>
          </a:xfrm>
        </p:spPr>
      </p:pic>
      <p:pic>
        <p:nvPicPr>
          <p:cNvPr id="5124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738957"/>
            <a:ext cx="3322712" cy="4609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-107950" y="-171450"/>
            <a:ext cx="9359900" cy="1584325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92D050"/>
                </a:solidFill>
              </a:rPr>
              <a:t>Александр </a:t>
            </a:r>
            <a:r>
              <a:rPr lang="en-US" altLang="ru-RU" smtClean="0">
                <a:solidFill>
                  <a:srgbClr val="92D050"/>
                </a:solidFill>
              </a:rPr>
              <a:t>I </a:t>
            </a:r>
            <a:r>
              <a:rPr lang="ru-RU" altLang="ru-RU" smtClean="0">
                <a:solidFill>
                  <a:srgbClr val="66FF66"/>
                </a:solidFill>
              </a:rPr>
              <a:t/>
            </a:r>
            <a:br>
              <a:rPr lang="ru-RU" altLang="ru-RU" smtClean="0">
                <a:solidFill>
                  <a:srgbClr val="66FF66"/>
                </a:solidFill>
              </a:rPr>
            </a:br>
            <a:r>
              <a:rPr lang="ru-RU" altLang="ru-RU" sz="3200" smtClean="0">
                <a:solidFill>
                  <a:srgbClr val="92D050"/>
                </a:solidFill>
              </a:rPr>
              <a:t>с резко поднятыми крыльями </a:t>
            </a:r>
            <a:endParaRPr lang="ru-RU" altLang="ru-RU" smtClean="0">
              <a:solidFill>
                <a:srgbClr val="92D050"/>
              </a:solidFill>
            </a:endParaRPr>
          </a:p>
        </p:txBody>
      </p:sp>
      <p:pic>
        <p:nvPicPr>
          <p:cNvPr id="7171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552" y="1779332"/>
            <a:ext cx="3888556" cy="4612839"/>
          </a:xfrm>
        </p:spPr>
      </p:pic>
      <p:pic>
        <p:nvPicPr>
          <p:cNvPr id="7172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844824"/>
            <a:ext cx="2880817" cy="456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92D050"/>
                </a:solidFill>
              </a:rPr>
              <a:t>Александр </a:t>
            </a:r>
            <a:r>
              <a:rPr lang="en-US" altLang="ru-RU" smtClean="0">
                <a:solidFill>
                  <a:srgbClr val="92D050"/>
                </a:solidFill>
              </a:rPr>
              <a:t>II </a:t>
            </a:r>
            <a:endParaRPr lang="ru-RU" altLang="ru-RU" smtClean="0">
              <a:solidFill>
                <a:srgbClr val="92D050"/>
              </a:solidFill>
            </a:endParaRPr>
          </a:p>
        </p:txBody>
      </p:sp>
      <p:pic>
        <p:nvPicPr>
          <p:cNvPr id="819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2277" y="1417638"/>
            <a:ext cx="3561978" cy="4282584"/>
          </a:xfrm>
        </p:spPr>
      </p:pic>
      <p:pic>
        <p:nvPicPr>
          <p:cNvPr id="819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2525" y="1423577"/>
            <a:ext cx="3476004" cy="42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493828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105151" cy="30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3066997"/>
            <a:ext cx="4969360" cy="369315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algn="l" eaLnBrk="1" hangingPunct="1"/>
            <a:r>
              <a:rPr lang="ru-RU" altLang="ru-RU" sz="4800" smtClean="0">
                <a:solidFill>
                  <a:srgbClr val="00CC66"/>
                </a:solidFill>
              </a:rPr>
              <a:t>Современный герб  России</a:t>
            </a:r>
            <a:r>
              <a:rPr lang="en-US" altLang="ru-RU" sz="4800" smtClean="0">
                <a:solidFill>
                  <a:srgbClr val="00CC66"/>
                </a:solidFill>
              </a:rPr>
              <a:t> </a:t>
            </a:r>
            <a:r>
              <a:rPr lang="ru-RU" altLang="ru-RU" sz="4800" smtClean="0">
                <a:solidFill>
                  <a:srgbClr val="00CC66"/>
                </a:solidFill>
              </a:rPr>
              <a:t/>
            </a:r>
            <a:br>
              <a:rPr lang="ru-RU" altLang="ru-RU" sz="4800" smtClean="0">
                <a:solidFill>
                  <a:srgbClr val="00CC66"/>
                </a:solidFill>
              </a:rPr>
            </a:br>
            <a:r>
              <a:rPr lang="en-US" altLang="ru-RU" sz="4800" smtClean="0">
                <a:solidFill>
                  <a:srgbClr val="00CC66"/>
                </a:solidFill>
              </a:rPr>
              <a:t>c 1993 </a:t>
            </a:r>
            <a:r>
              <a:rPr lang="ru-RU" altLang="ru-RU" sz="4800" smtClean="0">
                <a:solidFill>
                  <a:srgbClr val="00CC66"/>
                </a:solidFill>
              </a:rPr>
              <a:t>года</a:t>
            </a:r>
          </a:p>
        </p:txBody>
      </p:sp>
      <p:pic>
        <p:nvPicPr>
          <p:cNvPr id="12291" name="Picture 5" descr="Государственный герб Российской Федераци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388" y="2420887"/>
            <a:ext cx="2943047" cy="345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9506" y="4135217"/>
            <a:ext cx="1804988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144" y="2636912"/>
            <a:ext cx="1901825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3784" y="1518291"/>
            <a:ext cx="1490618" cy="223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13</Words>
  <Application>Microsoft Office PowerPoint</Application>
  <PresentationFormat>Экран (4:3)</PresentationFormat>
  <Paragraphs>5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Оформление по умолчанию</vt:lpstr>
      <vt:lpstr>Павел I в 1799 году Мальтийский крест под короной на груди орла</vt:lpstr>
      <vt:lpstr>Александр I  с резко поднятыми крыльями </vt:lpstr>
      <vt:lpstr>Александр II </vt:lpstr>
      <vt:lpstr>Презентация PowerPoint</vt:lpstr>
      <vt:lpstr>Презентация PowerPoint</vt:lpstr>
      <vt:lpstr>Современный герб  России  c 1993 года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Слава</dc:creator>
  <cp:lastModifiedBy>Алёна</cp:lastModifiedBy>
  <cp:revision>18</cp:revision>
  <dcterms:created xsi:type="dcterms:W3CDTF">2010-01-29T11:12:42Z</dcterms:created>
  <dcterms:modified xsi:type="dcterms:W3CDTF">2017-01-11T20:20:28Z</dcterms:modified>
</cp:coreProperties>
</file>