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6" r:id="rId9"/>
    <p:sldId id="265" r:id="rId10"/>
    <p:sldId id="267" r:id="rId11"/>
    <p:sldId id="268" r:id="rId12"/>
    <p:sldId id="269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795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038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77897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5080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87973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8147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6295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79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641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40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447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0308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873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003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128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116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2DCF8-049B-46D1-A31C-CAD56ADE095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7BE6D7F-8219-4CC2-8071-D7DE1D3A55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75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0%BD%D0%B3%D0%B0%D0%BD%D0%B8_(%D1%80%D0%B5%D0%BA%D0%B0)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548680"/>
            <a:ext cx="3600400" cy="1470025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Танзания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941168"/>
            <a:ext cx="3275856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 выполнена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ученицей 7 «А» класса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МБОУ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школы-интернат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г.Моздока </a:t>
            </a:r>
          </a:p>
          <a:p>
            <a:pPr algn="l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Кочиевой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Аминой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Бакина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blog.youversion.com/wp-content/uploads/2016/07/Sukum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3716412" cy="2989461"/>
          </a:xfrm>
          <a:prstGeom prst="rect">
            <a:avLst/>
          </a:prstGeom>
          <a:noFill/>
        </p:spPr>
      </p:pic>
      <p:pic>
        <p:nvPicPr>
          <p:cNvPr id="1028" name="Picture 4" descr="http://turoved.ru/uploads/issue/179/9_0/13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789040"/>
            <a:ext cx="4436492" cy="291745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6347714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Кухня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30963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Кухня Танзании образована соединением различных кулинарных традиций Африки. При этом прибрежные территории страны усвоили существенное количество европейских рецептов, а на территории Занзибара смешались африканские, арабские и персидские кулинарные традиции. Помимо национальной кухни, в Танзании можно найти как блюда, так и напитки европейских наименований и достаточно высокого качества.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emoney-monitor.ru/images/453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92696"/>
            <a:ext cx="3816424" cy="2808312"/>
          </a:xfrm>
          <a:prstGeom prst="rect">
            <a:avLst/>
          </a:prstGeom>
          <a:noFill/>
        </p:spPr>
      </p:pic>
      <p:pic>
        <p:nvPicPr>
          <p:cNvPr id="4100" name="Picture 4" descr="http://www.eyesonafrica.net/african-safari-tanzania/gibbs-farm/content/bin/images/large/Gibbs_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789040"/>
            <a:ext cx="4320480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ula.vipgeo.ru/uploads/redactor/large/104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24128" y="548680"/>
            <a:ext cx="208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</a:rPr>
              <a:t>Додома</a:t>
            </a:r>
            <a:endParaRPr lang="ru-RU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igslide.ru/images/12/11183/960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Интернетресурсы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9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https://yandex.ru/images/search?textBE&amp;stype=image&amp;lr=11022&amp;noreask=1&amp;parent-reqid=1481008342232870-1235071633681070414275122-ws35-460&amp;source=wiz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19675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</a:t>
            </a:r>
            <a:r>
              <a:rPr lang="en-US" sz="1600" dirty="0" smtClean="0"/>
              <a:t>://yandex.ru/images/search?textBC&amp;img_url=http%3A%2F%2Fuslide.ru%2Fimages%2F12%2F18845%2F960%2Fimg20.jpg&amp;pos=15&amp;rpt=simage&amp;lr=11022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988840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https://ru.wikipedia.org/wiki/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700808"/>
            <a:ext cx="8820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http://www.mir-geo.ru/tanzaniya/geogr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27687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http://wiki.web.ru/wiki/B8%D1%8F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564904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https://yandex.ru/images/search?img_url=http%3A%2F%2Ffiles.school-collection.edu.ru%2Fdlrstore%2F606f3f13-e0fe-11db-8314-0800200c9a66%2F02_02_06_03.jpg&amp;p=2&amp;text=BB0B8%D0%B8&amp;noreask=1&amp;pos=88&amp;rpt=simage&amp;lr=11022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28498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http://wiki.web.ru/wiki/%D0%A2</a:t>
            </a:r>
            <a:r>
              <a:rPr lang="ru-RU" sz="1400" dirty="0" smtClean="0"/>
              <a:t>%</a:t>
            </a:r>
            <a:r>
              <a:rPr lang="en-US" sz="1400" dirty="0" smtClean="0"/>
              <a:t>B8%D1%8F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068960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http://www.gecont.ru/articles/geo/tanzania.htm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57301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http://actravel.ru/tanzania.html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3861048"/>
            <a:ext cx="8964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https://ru.wikipedia.org/wiki/9D</a:t>
            </a:r>
            <a:r>
              <a:rPr lang="ru-RU" sz="1400" dirty="0" smtClean="0"/>
              <a:t>%</a:t>
            </a:r>
            <a:r>
              <a:rPr lang="en-US" sz="1400" dirty="0" smtClean="0"/>
              <a:t>B0%D1%82%80%D0%BE%BD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414908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https://yandex.ru/images/search?img_url=http%3A%2F%2Ftourweek.ru%2Fupload%2Fiblock%2F323%2F3232dfb5e36ccf9278bd7104492c9fb6.jpg&amp;p=1&amp;text=B8&amp;noreask=1&amp;pos=34&amp;rpt=simage&amp;lr=11022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465313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http://restinworld.ru/stories/tanzania/22967/1.html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941168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https://ru.wikipedia.org/wiki/%D0%9F%D0%B0%D0%BD%D0%B3%D0%B0</a:t>
            </a:r>
            <a:r>
              <a:rPr lang="ru-RU" sz="1600" dirty="0" smtClean="0"/>
              <a:t>%</a:t>
            </a:r>
            <a:r>
              <a:rPr lang="en-US" sz="1600" dirty="0" smtClean="0"/>
              <a:t>BA%D0%B0)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5301208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https://yandex.ru/images/search?p=1&amp;text=B8&amp;img_url=http%3A%2F%2Fbigslide.ru%2Fimages%2F12%2F11183%2F960%2Fimg24.jpg&amp;pos=31&amp;rpt=simage</a:t>
            </a:r>
            <a:endParaRPr lang="ru-RU" sz="1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opreferat.znate.ru/pars_docs/refs/51/50213/50213_html_m67a6a8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782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4048" y="764704"/>
            <a:ext cx="4139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«Танзания» — комбинация названий двух бывших колоний, которые вошли в состав этой страны: Танганьики и Занзибара. У Танзании две столицы: административным центром служит историческая столица Дар-эс-Салам, а законодательным 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Додома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куда правительство перенесло основные органы в 1970-х годах.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Географическое положение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7"/>
            <a:ext cx="46805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Восточная Африка, побережье Индийского океана, между Кенией и Мозамбиком.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Площадь: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общая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945 087 км кв.; площадь поверхности суши: 886 037 км кв.; площадь водной поверхности: 59 050 км кв.; примечание: в том числе острова Мафия,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Пемба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Занзибар.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im2-tub-ru.yandex.net/i?id=1912afc2787e040f5a05ceae2c5f392d&amp;n=33&amp;h=215&amp;w=3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4104456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4" cy="10081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Полезные ископаемые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24744"/>
            <a:ext cx="2627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Танзании имеются месторождения олова, никеля, меди, металлов платиновой группы, фосфатов, железных руд, добываются уголь, алмазы(рудник Уильямсон), драгоценные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камни,золото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природный газ.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fs1.ppt4web.ru/images/95241/164151/640/img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files.school-collection.edu.ru/dlrstore/606f3f13-e0fe-11db-8314-0800200c9a66/02_02_06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0144" y="1772816"/>
            <a:ext cx="6323856" cy="470688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outhural.ru/sites/default/files/su_photos/2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3789040"/>
            <a:ext cx="79563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Рельеф Танзании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Большая часть территории Танзании расположена на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Восточно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Африканском плоскогорье. Вдоль западных и юго-западных границ находятся глубокие тектонические долины и нагорье Гигантских кратеров (вулканы Меру, самая высокая гора Африки Килиманджаро (5895 м) и другие. Побережье Индийского океана представляет собой узкую полосу низменностей.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maniafrika.com/wp-content/uploads/2014/01/b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0"/>
            <a:ext cx="493204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3851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Климат на континентальной части Танзании субэкваториальный. Сезоны различаются не температурой, а переменой пейзажей, которые следуют за изменениями осадков. На севере два влажных сезона (с марта по май и с сентября по ноябрь), на юге — только один сезон дождей (ноябрь — апрель).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Температура воды в Индийском океане: +24..26°.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ourweek.ru.images.1c-bitrix-cdn.ru/upload/resize_cache/main/73e/800_99999_1/73ebf44a945241e44de9c71b86cc0943.jpg?14024284361270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172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5445224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Натрон</a:t>
            </a:r>
            <a:r>
              <a:rPr lang="ru-RU" dirty="0" smtClean="0">
                <a:solidFill>
                  <a:srgbClr val="FF0000"/>
                </a:solidFill>
              </a:rPr>
              <a:t> — солёное и щелочное озеро, расположенное в области </a:t>
            </a:r>
            <a:r>
              <a:rPr lang="ru-RU" dirty="0" err="1" smtClean="0">
                <a:solidFill>
                  <a:srgbClr val="FF0000"/>
                </a:solidFill>
              </a:rPr>
              <a:t>Аруши</a:t>
            </a:r>
            <a:r>
              <a:rPr lang="ru-RU" dirty="0" smtClean="0">
                <a:solidFill>
                  <a:srgbClr val="FF0000"/>
                </a:solidFill>
              </a:rPr>
              <a:t> на севере Танзании, на границе с Кенией. Озеро находится в рифте Грегори, который является восточной частью </a:t>
            </a:r>
            <a:r>
              <a:rPr lang="ru-RU" dirty="0" err="1" smtClean="0">
                <a:solidFill>
                  <a:srgbClr val="FF0000"/>
                </a:solidFill>
              </a:rPr>
              <a:t>Восточно-Африканского</a:t>
            </a:r>
            <a:r>
              <a:rPr lang="ru-RU" dirty="0" smtClean="0">
                <a:solidFill>
                  <a:srgbClr val="FF0000"/>
                </a:solidFill>
              </a:rPr>
              <a:t> рифта. Бассейн озера </a:t>
            </a:r>
            <a:r>
              <a:rPr lang="ru-RU" dirty="0" err="1" smtClean="0">
                <a:solidFill>
                  <a:srgbClr val="FF0000"/>
                </a:solidFill>
              </a:rPr>
              <a:t>Натрон</a:t>
            </a:r>
            <a:r>
              <a:rPr lang="ru-RU" dirty="0" smtClean="0">
                <a:solidFill>
                  <a:srgbClr val="FF0000"/>
                </a:solidFill>
              </a:rPr>
              <a:t> охраняется международной </a:t>
            </a:r>
            <a:r>
              <a:rPr lang="ru-RU" dirty="0" err="1" smtClean="0">
                <a:solidFill>
                  <a:srgbClr val="FF0000"/>
                </a:solidFill>
              </a:rPr>
              <a:t>Рамсарской</a:t>
            </a:r>
            <a:r>
              <a:rPr lang="ru-RU" dirty="0" smtClean="0">
                <a:solidFill>
                  <a:srgbClr val="FF0000"/>
                </a:solidFill>
              </a:rPr>
              <a:t> конвенцией.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africaventure.net/ckfinder/userfiles/images/Saadani%20flamin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Пангани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Ruvu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расположена в восточной Африке на северо-востоке Танзании. Река образуется при слиянии рек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Kikuletwa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Руву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водохранилище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Ньямба-я-Мунгу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  <a:hlinkClick r:id="rId3"/>
              </a:rPr>
              <a:t>[1]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старых справочниках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Руву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считается верхним течением реки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Пангани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другие названия 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Руфу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Луфу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1-tub-ru.yandex.net/i?id=0e451397d2eb1ee6d03dc0acb0f4e2a5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01008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Территория Танзании по характеру рельефа делится на три района: прибрежная низменность с островами; обширное внутреннее плато (часть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Восточно-Африканского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плоскогорья) с грабенами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Восточно-Африканской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рифтовой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зоны; несколько обособленных горных массивов и вулканов с самой высокой горой Африки Килиманджаро. Многие районы страны страдают от недостатка воды. Источники водоснабжения – текущие в Индийский океан реки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Пангани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Руфиджи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Рувума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их притоки, озера Ньяса, Танганьика и Виктория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242</TotalTime>
  <Words>373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Танзания</vt:lpstr>
      <vt:lpstr>Слайд 2</vt:lpstr>
      <vt:lpstr>Географическое положение</vt:lpstr>
      <vt:lpstr>Полезные ископаемые</vt:lpstr>
      <vt:lpstr>Слайд 5</vt:lpstr>
      <vt:lpstr>Слайд 6</vt:lpstr>
      <vt:lpstr>Слайд 7</vt:lpstr>
      <vt:lpstr>Слайд 8</vt:lpstr>
      <vt:lpstr>Слайд 9</vt:lpstr>
      <vt:lpstr>Кухня </vt:lpstr>
      <vt:lpstr>Слайд 11</vt:lpstr>
      <vt:lpstr>Слайд 12</vt:lpstr>
      <vt:lpstr>Интернетресурсы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Танзания</dc:title>
  <dc:creator>Ученик</dc:creator>
  <cp:lastModifiedBy>USER</cp:lastModifiedBy>
  <cp:revision>31</cp:revision>
  <dcterms:created xsi:type="dcterms:W3CDTF">2016-12-05T11:44:34Z</dcterms:created>
  <dcterms:modified xsi:type="dcterms:W3CDTF">2017-01-10T20:14:19Z</dcterms:modified>
</cp:coreProperties>
</file>