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229600" cy="714380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Garamond" pitchFamily="18" charset="0"/>
              </a:rPr>
              <a:t>МБОУ «Прохоровская гимназия</a:t>
            </a:r>
            <a:r>
              <a:rPr lang="ru-RU" sz="31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»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357298"/>
            <a:ext cx="7858180" cy="5214974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Интерактивный плакат: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МНОГОГРАННИКИ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 algn="r"/>
            <a:endParaRPr lang="ru-RU" b="1" dirty="0" smtClean="0">
              <a:solidFill>
                <a:schemeClr val="bg1"/>
              </a:solidFill>
              <a:latin typeface="Garamond" pitchFamily="18" charset="0"/>
            </a:endParaRPr>
          </a:p>
          <a:p>
            <a:pPr algn="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Выполнила: 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Скандакова Зинаида Алексеевна,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 преподаватель математики 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Прохоровка, 2016г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86634" cy="628632"/>
          </a:xfrm>
        </p:spPr>
        <p:txBody>
          <a:bodyPr/>
          <a:lstStyle/>
          <a:p>
            <a:pPr algn="ctr"/>
            <a:r>
              <a:rPr lang="ru-RU" dirty="0" smtClean="0"/>
              <a:t>призма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71472" y="1071546"/>
            <a:ext cx="7143800" cy="142876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Многогранник, две грани которого представляют собой равные многоугольники с </a:t>
            </a:r>
            <a:r>
              <a:rPr lang="ru-RU" sz="2400" b="1" dirty="0" smtClean="0"/>
              <a:t>взаимно параллельными </a:t>
            </a:r>
            <a:r>
              <a:rPr lang="ru-RU" sz="2400" b="1" dirty="0" smtClean="0"/>
              <a:t>сторонам, а все другие грани </a:t>
            </a:r>
            <a:r>
              <a:rPr lang="ru-RU" sz="2400" b="1" dirty="0" smtClean="0"/>
              <a:t>параллелограммы.</a:t>
            </a:r>
            <a:endParaRPr lang="ru-RU" sz="2400" b="1" dirty="0"/>
          </a:p>
        </p:txBody>
      </p:sp>
      <p:pic>
        <p:nvPicPr>
          <p:cNvPr id="13" name="Содержимое 12" descr="hello_html_21b83f57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25" y="3352800"/>
            <a:ext cx="5010150" cy="1933575"/>
          </a:xfrm>
        </p:spPr>
      </p:pic>
      <p:pic>
        <p:nvPicPr>
          <p:cNvPr id="717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50-050-Spasibo-za-vnimani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Интерактивный плакат «Многогранники» предназначен для уроков  геометрии в 11 классе.</a:t>
            </a:r>
            <a:br>
              <a:rPr lang="ru-RU" sz="2800" b="1" i="1" dirty="0" smtClean="0"/>
            </a:br>
            <a:r>
              <a:rPr lang="ru-RU" sz="2800" b="1" i="1" dirty="0" smtClean="0"/>
              <a:t>Его можно применять при объяснении нового материала при изучении тем «Понятие многогранника», «Призма».</a:t>
            </a:r>
          </a:p>
          <a:p>
            <a:endParaRPr lang="ru-RU" sz="2800" b="1" i="1" dirty="0" smtClean="0"/>
          </a:p>
          <a:p>
            <a:r>
              <a:rPr lang="ru-RU" sz="2800" b="1" i="1" dirty="0" smtClean="0"/>
              <a:t> Смена слайдов производится по щелчку.</a:t>
            </a: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  <a:hlinkClick r:id="rId2" action="ppaction://hlinksldjump"/>
              </a:rPr>
              <a:t>1. Определение многогранника.</a:t>
            </a:r>
            <a:endParaRPr lang="ru-RU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ru-RU" dirty="0" smtClean="0"/>
              <a:t>2.Виды многогранников: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hlinkClick r:id="rId3" action="ppaction://hlinksldjump"/>
              </a:rPr>
              <a:t>Тетраэдр;</a:t>
            </a:r>
            <a:endParaRPr lang="ru-RU" dirty="0" smtClean="0">
              <a:solidFill>
                <a:srgbClr val="FF0000"/>
              </a:solidFill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hlinkClick r:id="rId4" action="ppaction://hlinksldjump"/>
              </a:rPr>
              <a:t>Параллелепипед;</a:t>
            </a:r>
            <a:endParaRPr lang="ru-RU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hlinkClick r:id="rId5" action="ppaction://hlinksldjump"/>
              </a:rPr>
              <a:t>Октаэдр;</a:t>
            </a:r>
            <a:endParaRPr lang="ru-RU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hlinkClick r:id="rId6" action="ppaction://hlinksldjump"/>
              </a:rPr>
              <a:t>Призма.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3.Частные случаи многогранников: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hlinkClick r:id="rId7" action="ppaction://hlinksldjump"/>
              </a:rPr>
              <a:t>Выпуклый многогранник;</a:t>
            </a:r>
            <a:endParaRPr lang="ru-RU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dirty="0" smtClean="0">
                <a:hlinkClick r:id="rId8" action="ppaction://hlinksldjump"/>
              </a:rPr>
              <a:t>Невыпуклый многогранник.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4. </a:t>
            </a:r>
            <a:r>
              <a:rPr lang="ru-RU" dirty="0" smtClean="0">
                <a:hlinkClick r:id="rId9" action="ppaction://hlinksldjump"/>
              </a:rPr>
              <a:t>Спасибо за внимание!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Многогранник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5338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Это поверхность составленная из многоугольников  и ограничивающая некоторое геометрическое тело.</a:t>
            </a:r>
            <a:endParaRPr lang="ru-RU" dirty="0"/>
          </a:p>
        </p:txBody>
      </p:sp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357166"/>
            <a:ext cx="34290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cap="none" dirty="0" smtClean="0">
                <a:solidFill>
                  <a:schemeClr val="bg1"/>
                </a:solidFill>
              </a:rPr>
              <a:t>Тетраэдр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89098" y="1643050"/>
            <a:ext cx="3429000" cy="356082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Это поверхность составленная из четырех треугольников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3000"/>
            <a:ext cx="3460280" cy="714364"/>
          </a:xfrm>
        </p:spPr>
        <p:txBody>
          <a:bodyPr>
            <a:normAutofit fontScale="90000"/>
          </a:bodyPr>
          <a:lstStyle/>
          <a:p>
            <a:r>
              <a:rPr lang="ru-RU" sz="3600" cap="none" dirty="0" smtClean="0">
                <a:solidFill>
                  <a:schemeClr val="bg1"/>
                </a:solidFill>
              </a:rPr>
              <a:t>Параллелепипед</a:t>
            </a:r>
            <a:endParaRPr lang="ru-RU" sz="3600" cap="none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80" y="2285992"/>
            <a:ext cx="3857620" cy="271464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Это поверхность составленная из шести параллелограммов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g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  <p:pic>
        <p:nvPicPr>
          <p:cNvPr id="307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78580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Октаэдр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8" y="2143116"/>
            <a:ext cx="3429000" cy="19202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Это поверхность составленная из восьми треугольников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JQ9pES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89" r="2789"/>
          <a:stretch>
            <a:fillRect/>
          </a:stretch>
        </p:blipFill>
        <p:spPr/>
      </p:pic>
      <p:pic>
        <p:nvPicPr>
          <p:cNvPr id="409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7186634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Выпуклый многогранник</a:t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Параллелипед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" name="Содержимое 16" descr="inner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178300" y="2564679"/>
            <a:ext cx="3521075" cy="2408092"/>
          </a:xfrm>
        </p:spPr>
      </p:pic>
      <p:pic>
        <p:nvPicPr>
          <p:cNvPr id="16" name="Содержимое 15" descr="350x35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08187"/>
            <a:ext cx="3521075" cy="3521075"/>
          </a:xfrm>
        </p:spPr>
      </p:pic>
      <p:sp>
        <p:nvSpPr>
          <p:cNvPr id="18" name="Текст 1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Тетраэдр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714356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Многогранник называется выпуклым, если он расположен по одну сторону от плоскости каждой его грани.</a:t>
            </a:r>
            <a:endParaRPr lang="ru-RU" sz="2400" b="1" dirty="0"/>
          </a:p>
        </p:txBody>
      </p:sp>
      <p:pic>
        <p:nvPicPr>
          <p:cNvPr id="5122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43824" cy="700070"/>
          </a:xfrm>
        </p:spPr>
        <p:txBody>
          <a:bodyPr/>
          <a:lstStyle/>
          <a:p>
            <a:pPr algn="ctr"/>
            <a:r>
              <a:rPr lang="ru-RU" sz="3600" dirty="0" smtClean="0"/>
              <a:t>Невыпуклый</a:t>
            </a:r>
            <a:r>
              <a:rPr lang="ru-RU" dirty="0" smtClean="0"/>
              <a:t> </a:t>
            </a:r>
            <a:r>
              <a:rPr lang="ru-RU" sz="3600" dirty="0" smtClean="0"/>
              <a:t>многогранник</a:t>
            </a:r>
            <a:endParaRPr lang="ru-RU" sz="36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000108"/>
            <a:ext cx="7186634" cy="10998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Расположен по разные стороны от одной плоскости </a:t>
            </a:r>
            <a:endParaRPr lang="ru-RU" sz="2800" b="1" dirty="0"/>
          </a:p>
        </p:txBody>
      </p:sp>
      <p:pic>
        <p:nvPicPr>
          <p:cNvPr id="10" name="Содержимое 9" descr="nvpk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214555"/>
            <a:ext cx="6858048" cy="3005146"/>
          </a:xfrm>
        </p:spPr>
      </p:pic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138</TotalTime>
  <Words>153</Words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МБОУ «Прохоровская гимназия»</vt:lpstr>
      <vt:lpstr>Слайд 2</vt:lpstr>
      <vt:lpstr>Содержание:</vt:lpstr>
      <vt:lpstr>Многогранник</vt:lpstr>
      <vt:lpstr>Тетраэдр</vt:lpstr>
      <vt:lpstr>Параллелепипед</vt:lpstr>
      <vt:lpstr>Октаэдр</vt:lpstr>
      <vt:lpstr>Выпуклый многогранник </vt:lpstr>
      <vt:lpstr>Невыпуклый многогранник</vt:lpstr>
      <vt:lpstr>призма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«Прохоровская гимназия»</dc:title>
  <cp:lastModifiedBy>Valued eMachines Customer</cp:lastModifiedBy>
  <cp:revision>20</cp:revision>
  <dcterms:modified xsi:type="dcterms:W3CDTF">2016-11-13T19:04:47Z</dcterms:modified>
</cp:coreProperties>
</file>