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80" r:id="rId6"/>
    <p:sldId id="261" r:id="rId7"/>
    <p:sldId id="262" r:id="rId8"/>
    <p:sldId id="281" r:id="rId9"/>
    <p:sldId id="275" r:id="rId10"/>
    <p:sldId id="268" r:id="rId11"/>
    <p:sldId id="263" r:id="rId12"/>
    <p:sldId id="276" r:id="rId13"/>
    <p:sldId id="278" r:id="rId14"/>
    <p:sldId id="264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00" autoAdjust="0"/>
  </p:normalViewPr>
  <p:slideViewPr>
    <p:cSldViewPr>
      <p:cViewPr varScale="1">
        <p:scale>
          <a:sx n="100" d="100"/>
          <a:sy n="100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760A3-F191-4F82-8342-963400E8A276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2F864-FEE9-4DF6-8FCD-2B4610E6B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Мой любимый край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blipFill>
            <a:blip r:embed="rId2" cstate="screen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3600" b="1" i="1" dirty="0" err="1" smtClean="0"/>
              <a:t>Горномарийский</a:t>
            </a:r>
            <a:r>
              <a:rPr lang="ru-RU" sz="3600" b="1" i="1" dirty="0" smtClean="0"/>
              <a:t>.</a:t>
            </a:r>
          </a:p>
          <a:p>
            <a:pPr algn="ctr">
              <a:buNone/>
            </a:pPr>
            <a:endParaRPr lang="ru-RU" sz="3600" b="1" i="1" dirty="0" smtClean="0"/>
          </a:p>
          <a:p>
            <a:pPr algn="ctr">
              <a:buNone/>
            </a:pPr>
            <a:r>
              <a:rPr lang="ru-RU" sz="1400" b="1" i="1" dirty="0" smtClean="0"/>
              <a:t>Составила воспитатель  МБОУ « </a:t>
            </a:r>
            <a:r>
              <a:rPr lang="ru-RU" sz="1400" b="1" i="1" dirty="0" err="1" smtClean="0"/>
              <a:t>Микряковская</a:t>
            </a:r>
            <a:r>
              <a:rPr lang="ru-RU" sz="1400" b="1" i="1" dirty="0" smtClean="0"/>
              <a:t> СОШ»  дошкольной группы </a:t>
            </a:r>
            <a:r>
              <a:rPr lang="ru-RU" sz="1400" b="1" i="1" dirty="0" err="1" smtClean="0"/>
              <a:t>Семьянова</a:t>
            </a:r>
            <a:r>
              <a:rPr lang="ru-RU" sz="1400" b="1" i="1" dirty="0" smtClean="0"/>
              <a:t> Галина Анатольевна.</a:t>
            </a:r>
          </a:p>
          <a:p>
            <a:pPr algn="ctr">
              <a:buNone/>
            </a:pPr>
            <a:r>
              <a:rPr lang="ru-RU" sz="1400" b="1" i="1" dirty="0" smtClean="0"/>
              <a:t>2016г.</a:t>
            </a:r>
            <a:endParaRPr lang="ru-RU" sz="1400" b="1" i="1" dirty="0"/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51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062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0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50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7147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Морозною зимой.</a:t>
            </a:r>
            <a:endParaRPr lang="ru-RU" dirty="0"/>
          </a:p>
        </p:txBody>
      </p:sp>
      <p:pic>
        <p:nvPicPr>
          <p:cNvPr id="4" name="Содержимое 3" descr="DSC054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142984"/>
            <a:ext cx="8072493" cy="5214974"/>
          </a:xfrm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052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51224_1507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0"/>
            <a:ext cx="7929618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928662" y="5072051"/>
            <a:ext cx="7772400" cy="178594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край красив в любое время года</a:t>
            </a:r>
            <a:endParaRPr lang="ru-RU" dirty="0"/>
          </a:p>
        </p:txBody>
      </p:sp>
      <p:pic>
        <p:nvPicPr>
          <p:cNvPr id="6" name="Содержимое 5" descr="DSC054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25998" y="1357298"/>
            <a:ext cx="7946530" cy="5102642"/>
          </a:xfrm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весну - красну</a:t>
            </a:r>
            <a:endParaRPr lang="ru-RU" dirty="0"/>
          </a:p>
        </p:txBody>
      </p:sp>
      <p:pic>
        <p:nvPicPr>
          <p:cNvPr id="4" name="Содержимое 3" descr="DSC051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1214422"/>
            <a:ext cx="7303588" cy="5214974"/>
          </a:xfrm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весну – красну.</a:t>
            </a:r>
            <a:endParaRPr lang="ru-RU" dirty="0"/>
          </a:p>
        </p:txBody>
      </p:sp>
      <p:pic>
        <p:nvPicPr>
          <p:cNvPr id="3" name="Рисунок 2" descr="DSC056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45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Летом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49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66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золотой осенью.</a:t>
            </a:r>
            <a:endParaRPr lang="ru-RU" dirty="0"/>
          </a:p>
        </p:txBody>
      </p:sp>
      <p:pic>
        <p:nvPicPr>
          <p:cNvPr id="4" name="Содержимое 3" descr="DSC050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214422"/>
            <a:ext cx="8143932" cy="5143536"/>
          </a:xfrm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48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Мой любимый край</vt:lpstr>
      <vt:lpstr>Мой край красив в любое время года</vt:lpstr>
      <vt:lpstr>В весну - красну</vt:lpstr>
      <vt:lpstr>В весну – красну.</vt:lpstr>
      <vt:lpstr>Слайд 5</vt:lpstr>
      <vt:lpstr>Слайд 6</vt:lpstr>
      <vt:lpstr>Слайд 7</vt:lpstr>
      <vt:lpstr>Слайд 8</vt:lpstr>
      <vt:lpstr> золотой осенью.</vt:lpstr>
      <vt:lpstr>Слайд 10</vt:lpstr>
      <vt:lpstr>Слайд 11</vt:lpstr>
      <vt:lpstr>Слайд 12</vt:lpstr>
      <vt:lpstr>Слайд 13</vt:lpstr>
      <vt:lpstr>Морозною зимой.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край</dc:title>
  <dc:creator>User</dc:creator>
  <cp:lastModifiedBy>User</cp:lastModifiedBy>
  <cp:revision>22</cp:revision>
  <dcterms:created xsi:type="dcterms:W3CDTF">2016-11-27T12:55:46Z</dcterms:created>
  <dcterms:modified xsi:type="dcterms:W3CDTF">2017-01-11T20:08:33Z</dcterms:modified>
</cp:coreProperties>
</file>