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5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A3AB888E-EB32-4238-84B8-CC9D7BFBE0B3}" type="datetimeFigureOut">
              <a:rPr lang="ru-RU" smtClean="0"/>
              <a:t>11.10.2016</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BF3719F-F3EC-415F-8C10-F35669B0B53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3AB888E-EB32-4238-84B8-CC9D7BFBE0B3}"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3AB888E-EB32-4238-84B8-CC9D7BFBE0B3}"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3AB888E-EB32-4238-84B8-CC9D7BFBE0B3}"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3AB888E-EB32-4238-84B8-CC9D7BFBE0B3}"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3AB888E-EB32-4238-84B8-CC9D7BFBE0B3}"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A3AB888E-EB32-4238-84B8-CC9D7BFBE0B3}" type="datetimeFigureOut">
              <a:rPr lang="ru-RU" smtClean="0"/>
              <a:t>11.10.2016</a:t>
            </a:fld>
            <a:endParaRPr lang="ru-RU"/>
          </a:p>
        </p:txBody>
      </p:sp>
      <p:sp>
        <p:nvSpPr>
          <p:cNvPr id="27" name="Номер слайда 26"/>
          <p:cNvSpPr>
            <a:spLocks noGrp="1"/>
          </p:cNvSpPr>
          <p:nvPr>
            <p:ph type="sldNum" sz="quarter" idx="11"/>
          </p:nvPr>
        </p:nvSpPr>
        <p:spPr/>
        <p:txBody>
          <a:bodyPr rtlCol="0"/>
          <a:lstStyle/>
          <a:p>
            <a:fld id="{6BF3719F-F3EC-415F-8C10-F35669B0B53D}"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A3AB888E-EB32-4238-84B8-CC9D7BFBE0B3}" type="datetimeFigureOut">
              <a:rPr lang="ru-RU" smtClean="0"/>
              <a:t>11.10.2016</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6BF3719F-F3EC-415F-8C10-F35669B0B53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AB888E-EB32-4238-84B8-CC9D7BFBE0B3}" type="datetimeFigureOut">
              <a:rPr lang="ru-RU" smtClean="0"/>
              <a:t>11.10.2016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3AB888E-EB32-4238-84B8-CC9D7BFBE0B3}"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3AB888E-EB32-4238-84B8-CC9D7BFBE0B3}"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F3719F-F3EC-415F-8C10-F35669B0B53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3AB888E-EB32-4238-84B8-CC9D7BFBE0B3}" type="datetimeFigureOut">
              <a:rPr lang="ru-RU" smtClean="0"/>
              <a:t>11.10.2016</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BF3719F-F3EC-415F-8C10-F35669B0B53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656184"/>
          </a:xfrm>
        </p:spPr>
        <p:txBody>
          <a:bodyPr>
            <a:normAutofit/>
          </a:bodyPr>
          <a:lstStyle/>
          <a:p>
            <a:r>
              <a:rPr lang="en-US" sz="2800" dirty="0" err="1"/>
              <a:t>Nagornyy</a:t>
            </a:r>
            <a:r>
              <a:rPr lang="en-US" sz="2800" dirty="0"/>
              <a:t> Nikita Vladimirovich was born 12 February 1997 in the city of Rostov-on-don, Rostov oblast, Russia</a:t>
            </a:r>
            <a:endParaRPr lang="ru-RU" sz="2800"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2509" y="2249488"/>
            <a:ext cx="7518982" cy="4324350"/>
          </a:xfrm>
        </p:spPr>
      </p:pic>
    </p:spTree>
    <p:extLst>
      <p:ext uri="{BB962C8B-B14F-4D97-AF65-F5344CB8AC3E}">
        <p14:creationId xmlns:p14="http://schemas.microsoft.com/office/powerpoint/2010/main" val="237101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1052736"/>
            <a:ext cx="3383280" cy="576064"/>
          </a:xfrm>
        </p:spPr>
        <p:txBody>
          <a:bodyPr>
            <a:noAutofit/>
          </a:bodyPr>
          <a:lstStyle/>
          <a:p>
            <a:pPr algn="ctr"/>
            <a:r>
              <a:rPr lang="en-US" sz="3200" i="1" dirty="0">
                <a:solidFill>
                  <a:schemeClr val="tx1">
                    <a:lumMod val="95000"/>
                    <a:lumOff val="5000"/>
                  </a:schemeClr>
                </a:solidFill>
              </a:rPr>
              <a:t>T</a:t>
            </a:r>
            <a:r>
              <a:rPr lang="en-US" sz="3200" i="1" dirty="0" smtClean="0">
                <a:solidFill>
                  <a:schemeClr val="tx1">
                    <a:lumMod val="95000"/>
                    <a:lumOff val="5000"/>
                  </a:schemeClr>
                </a:solidFill>
              </a:rPr>
              <a:t>rack </a:t>
            </a:r>
            <a:r>
              <a:rPr lang="en-US" sz="3200" i="1" dirty="0">
                <a:solidFill>
                  <a:schemeClr val="tx1">
                    <a:lumMod val="95000"/>
                    <a:lumOff val="5000"/>
                  </a:schemeClr>
                </a:solidFill>
              </a:rPr>
              <a:t>record</a:t>
            </a:r>
            <a:endParaRPr lang="ru-RU" sz="3200" i="1" dirty="0">
              <a:solidFill>
                <a:schemeClr val="tx1">
                  <a:lumMod val="95000"/>
                  <a:lumOff val="5000"/>
                </a:schemeClr>
              </a:solidFill>
            </a:endParaRPr>
          </a:p>
        </p:txBody>
      </p:sp>
      <p:sp>
        <p:nvSpPr>
          <p:cNvPr id="3" name="Текст 2"/>
          <p:cNvSpPr>
            <a:spLocks noGrp="1"/>
          </p:cNvSpPr>
          <p:nvPr>
            <p:ph type="body" idx="2"/>
          </p:nvPr>
        </p:nvSpPr>
        <p:spPr>
          <a:xfrm>
            <a:off x="5364088" y="1988840"/>
            <a:ext cx="3383280" cy="4617720"/>
          </a:xfrm>
        </p:spPr>
        <p:txBody>
          <a:bodyPr/>
          <a:lstStyle/>
          <a:p>
            <a:r>
              <a:rPr lang="en-US" dirty="0"/>
              <a:t>Three-time champion, Silver and bronze medalist of the youth Olympic games 2014, European champion 2015 in the vault, the 2016 European champion in the team competition and floor exercise, silver medalist of the summer Olympic games 2016. Honored master of sports of Russia. Master of sports of international class.</a:t>
            </a:r>
            <a:endParaRPr lang="ru-RU" dirty="0"/>
          </a:p>
        </p:txBody>
      </p:sp>
      <p:pic>
        <p:nvPicPr>
          <p:cNvPr id="7" name="Объект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063725"/>
            <a:ext cx="5102225" cy="2870001"/>
          </a:xfrm>
        </p:spPr>
      </p:pic>
    </p:spTree>
    <p:extLst>
      <p:ext uri="{BB962C8B-B14F-4D97-AF65-F5344CB8AC3E}">
        <p14:creationId xmlns:p14="http://schemas.microsoft.com/office/powerpoint/2010/main" val="1902305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340768"/>
            <a:ext cx="3383280" cy="504056"/>
          </a:xfrm>
        </p:spPr>
        <p:txBody>
          <a:bodyPr/>
          <a:lstStyle/>
          <a:p>
            <a:pPr algn="ctr"/>
            <a:r>
              <a:rPr lang="en-US" i="1" dirty="0">
                <a:solidFill>
                  <a:schemeClr val="tx1">
                    <a:lumMod val="95000"/>
                    <a:lumOff val="5000"/>
                  </a:schemeClr>
                </a:solidFill>
              </a:rPr>
              <a:t>The Junior years </a:t>
            </a:r>
            <a:r>
              <a:rPr lang="en-US" i="1" dirty="0" smtClean="0">
                <a:solidFill>
                  <a:schemeClr val="tx1">
                    <a:lumMod val="95000"/>
                    <a:lumOff val="5000"/>
                  </a:schemeClr>
                </a:solidFill>
              </a:rPr>
              <a:t>Adult</a:t>
            </a:r>
            <a:endParaRPr lang="ru-RU" i="1" dirty="0">
              <a:solidFill>
                <a:schemeClr val="tx1">
                  <a:lumMod val="95000"/>
                  <a:lumOff val="5000"/>
                </a:schemeClr>
              </a:solidFill>
            </a:endParaRPr>
          </a:p>
        </p:txBody>
      </p:sp>
      <p:sp>
        <p:nvSpPr>
          <p:cNvPr id="3" name="Текст 2"/>
          <p:cNvSpPr>
            <a:spLocks noGrp="1"/>
          </p:cNvSpPr>
          <p:nvPr>
            <p:ph type="body" idx="2"/>
          </p:nvPr>
        </p:nvSpPr>
        <p:spPr/>
        <p:txBody>
          <a:bodyPr/>
          <a:lstStyle/>
          <a:p>
            <a:r>
              <a:rPr lang="en-US" dirty="0"/>
              <a:t>In 2014 the championship of Russia among juniors Nikita became a bronze medalist in the all-around, which allowed him to go to the Junior European championship, where the Russian national team he became silver medalist and also won gold on the vault. Was chosen to travel to the youth Olympic games in Nanjing, where he won three gold, silver and bronze medals.</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512" y="1340768"/>
            <a:ext cx="5102225" cy="4032448"/>
          </a:xfrm>
        </p:spPr>
      </p:pic>
    </p:spTree>
    <p:extLst>
      <p:ext uri="{BB962C8B-B14F-4D97-AF65-F5344CB8AC3E}">
        <p14:creationId xmlns:p14="http://schemas.microsoft.com/office/powerpoint/2010/main" val="3469845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1340768"/>
            <a:ext cx="3383280" cy="350994"/>
          </a:xfrm>
        </p:spPr>
        <p:txBody>
          <a:bodyPr>
            <a:normAutofit fontScale="90000"/>
          </a:bodyPr>
          <a:lstStyle/>
          <a:p>
            <a:r>
              <a:rPr lang="en-US" i="1" dirty="0">
                <a:solidFill>
                  <a:schemeClr val="tx1">
                    <a:lumMod val="95000"/>
                    <a:lumOff val="5000"/>
                  </a:schemeClr>
                </a:solidFill>
              </a:rPr>
              <a:t>The adult years</a:t>
            </a:r>
            <a:endParaRPr lang="ru-RU" i="1" dirty="0">
              <a:solidFill>
                <a:schemeClr val="tx1">
                  <a:lumMod val="95000"/>
                  <a:lumOff val="5000"/>
                </a:schemeClr>
              </a:solidFill>
            </a:endParaRPr>
          </a:p>
        </p:txBody>
      </p:sp>
      <p:sp>
        <p:nvSpPr>
          <p:cNvPr id="3" name="Текст 2"/>
          <p:cNvSpPr>
            <a:spLocks noGrp="1"/>
          </p:cNvSpPr>
          <p:nvPr>
            <p:ph type="body" idx="2"/>
          </p:nvPr>
        </p:nvSpPr>
        <p:spPr>
          <a:xfrm>
            <a:off x="4932040" y="1916832"/>
            <a:ext cx="4104456" cy="4617720"/>
          </a:xfrm>
        </p:spPr>
        <p:txBody>
          <a:bodyPr>
            <a:normAutofit lnSpcReduction="10000"/>
          </a:bodyPr>
          <a:lstStyle/>
          <a:p>
            <a:pPr fontAlgn="t"/>
            <a:endParaRPr lang="en-US" dirty="0"/>
          </a:p>
          <a:p>
            <a:pPr fontAlgn="t"/>
            <a:r>
              <a:rPr lang="en-US" dirty="0"/>
              <a:t>In the championship of Russia 2015, Nikita won the bronze medal in the team of Moscow, shared the gold with Denis by </a:t>
            </a:r>
            <a:r>
              <a:rPr lang="en-US" dirty="0" err="1"/>
              <a:t>Ablazing</a:t>
            </a:r>
            <a:r>
              <a:rPr lang="en-US" dirty="0"/>
              <a:t> in the finals of the vault and floor exercise and also won the bronze medal in exercises on parallel bars and horizontal bar. These results allowed Nikita to qualify for the European Championships in Montpellier, where he won the gold medal in the vault with a score of 15,099 points.</a:t>
            </a:r>
            <a:br>
              <a:rPr lang="en-US" dirty="0"/>
            </a:br>
            <a:r>
              <a:rPr lang="en-US" dirty="0"/>
              <a:t/>
            </a:r>
            <a:br>
              <a:rPr lang="en-US" dirty="0"/>
            </a:br>
            <a:r>
              <a:rPr lang="en-US" dirty="0"/>
              <a:t>May 29, 2016 in Bern (Switzerland) at the European championship in gymnastics Nikita </a:t>
            </a:r>
            <a:r>
              <a:rPr lang="en-US" dirty="0" err="1" smtClean="0"/>
              <a:t>Nagornyy</a:t>
            </a:r>
            <a:r>
              <a:rPr lang="ru-RU" dirty="0" smtClean="0"/>
              <a:t> </a:t>
            </a:r>
            <a:r>
              <a:rPr lang="en-US" dirty="0" smtClean="0"/>
              <a:t> </a:t>
            </a:r>
            <a:r>
              <a:rPr lang="en-US" dirty="0"/>
              <a:t>became the European champion in the floor exercise with the amount 15,566 points. </a:t>
            </a:r>
            <a:br>
              <a:rPr lang="en-US" dirty="0"/>
            </a:br>
            <a:r>
              <a:rPr lang="en-US" dirty="0"/>
              <a:t/>
            </a:r>
            <a:br>
              <a:rPr lang="en-US" dirty="0"/>
            </a:br>
            <a:r>
              <a:rPr lang="en-US" dirty="0"/>
              <a:t>8 August 2016 Nikita </a:t>
            </a:r>
            <a:r>
              <a:rPr lang="en-US" dirty="0" err="1"/>
              <a:t>Nagornyy</a:t>
            </a:r>
            <a:r>
              <a:rPr lang="en-US" dirty="0"/>
              <a:t> </a:t>
            </a:r>
            <a:r>
              <a:rPr lang="ru-RU" dirty="0" smtClean="0"/>
              <a:t> </a:t>
            </a:r>
            <a:r>
              <a:rPr lang="en-US" dirty="0" smtClean="0"/>
              <a:t>won </a:t>
            </a:r>
            <a:r>
              <a:rPr lang="en-US" dirty="0"/>
              <a:t>the Russian team silver medal at the summer Olympics in Rio de Janeiro, performing in the team competition.</a:t>
            </a:r>
            <a:br>
              <a:rPr lang="en-US" dirty="0"/>
            </a:br>
            <a:r>
              <a:rPr lang="en-US" dirty="0"/>
              <a:t/>
            </a:r>
            <a:br>
              <a:rPr lang="en-US" dirty="0"/>
            </a:br>
            <a:r>
              <a:rPr lang="en-US" dirty="0"/>
              <a:t>A soldier </a:t>
            </a:r>
            <a:r>
              <a:rPr lang="en-US" dirty="0" smtClean="0"/>
              <a:t>of</a:t>
            </a:r>
            <a:r>
              <a:rPr lang="ru-RU" dirty="0" smtClean="0"/>
              <a:t> </a:t>
            </a:r>
            <a:r>
              <a:rPr lang="en-US" dirty="0" smtClean="0"/>
              <a:t> </a:t>
            </a:r>
            <a:r>
              <a:rPr lang="en-US" dirty="0" err="1"/>
              <a:t>Regardie</a:t>
            </a:r>
            <a:r>
              <a:rPr lang="en-US" dirty="0"/>
              <a:t>. Has a military rank "Lieutenant" (2016).</a:t>
            </a:r>
          </a:p>
          <a:p>
            <a:endParaRPr lang="ru-RU" dirty="0"/>
          </a:p>
        </p:txBody>
      </p:sp>
      <p:pic>
        <p:nvPicPr>
          <p:cNvPr id="17" name="Объект 1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1560" y="1340768"/>
            <a:ext cx="4288532" cy="3675409"/>
          </a:xfrm>
        </p:spPr>
      </p:pic>
    </p:spTree>
    <p:extLst>
      <p:ext uri="{BB962C8B-B14F-4D97-AF65-F5344CB8AC3E}">
        <p14:creationId xmlns:p14="http://schemas.microsoft.com/office/powerpoint/2010/main" val="12160193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23</TotalTime>
  <Words>229</Words>
  <Application>Microsoft Office PowerPoint</Application>
  <PresentationFormat>Экран (4:3)</PresentationFormat>
  <Paragraphs>8</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Городская</vt:lpstr>
      <vt:lpstr>Nagornyy Nikita Vladimirovich was born 12 February 1997 in the city of Rostov-on-don, Rostov oblast, Russia</vt:lpstr>
      <vt:lpstr>Track record</vt:lpstr>
      <vt:lpstr>The Junior years Adult</vt:lpstr>
      <vt:lpstr>The adult years</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Nagornyy Nikita Vladimirovich was born 12 February 1997 in the city of Rostov-on-don, Rostov oblast, Russia</dc:title>
  <dc:creator>Microsoft</dc:creator>
  <cp:lastModifiedBy>Microsoft</cp:lastModifiedBy>
  <cp:revision>3</cp:revision>
  <dcterms:created xsi:type="dcterms:W3CDTF">2016-10-11T20:12:49Z</dcterms:created>
  <dcterms:modified xsi:type="dcterms:W3CDTF">2016-10-11T20:36:19Z</dcterms:modified>
</cp:coreProperties>
</file>