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84861A-A4F6-41FE-90DC-CE87EAC27D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2A3734-A9EE-437C-9E54-650EBFF3FA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285860"/>
            <a:ext cx="7851648" cy="29289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Неделя психологии в колледже «Московия»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Львовского ОСП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429132"/>
            <a:ext cx="2887402" cy="1785950"/>
          </a:xfrm>
        </p:spPr>
        <p:txBody>
          <a:bodyPr/>
          <a:lstStyle/>
          <a:p>
            <a:r>
              <a:rPr lang="ru-RU" dirty="0" smtClean="0"/>
              <a:t>Педагог-психолог </a:t>
            </a:r>
            <a:r>
              <a:rPr lang="ru-RU" dirty="0" err="1" smtClean="0"/>
              <a:t>Земницкая</a:t>
            </a:r>
            <a:r>
              <a:rPr lang="ru-RU" dirty="0" smtClean="0"/>
              <a:t> Ю.С.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4257676" cy="611031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Первая неделя декабря очень символично стала началом первой недели психологии в Львовском ОСП.</a:t>
            </a:r>
          </a:p>
          <a:p>
            <a:r>
              <a:rPr lang="ru-RU" sz="2000" dirty="0" smtClean="0"/>
              <a:t>В рамках этой недели в ОСП проводились следующие мероприятия:</a:t>
            </a:r>
          </a:p>
          <a:p>
            <a:r>
              <a:rPr lang="ru-RU" sz="2000" dirty="0" smtClean="0"/>
              <a:t>1.Акция «Письмо психологу»</a:t>
            </a:r>
          </a:p>
          <a:p>
            <a:r>
              <a:rPr lang="ru-RU" sz="2000" dirty="0" smtClean="0"/>
              <a:t>2.Акция «Дерево настроения»</a:t>
            </a:r>
          </a:p>
          <a:p>
            <a:r>
              <a:rPr lang="ru-RU" sz="2000" dirty="0" smtClean="0"/>
              <a:t>3.Мастер-класс «Техника плетения </a:t>
            </a:r>
            <a:r>
              <a:rPr lang="ru-RU" sz="2000" dirty="0" err="1" smtClean="0"/>
              <a:t>мандал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4.Акция «Доска пожеланий»</a:t>
            </a:r>
          </a:p>
          <a:p>
            <a:r>
              <a:rPr lang="ru-RU" sz="2000" dirty="0" smtClean="0"/>
              <a:t>5.Тренинговое занятие «</a:t>
            </a:r>
            <a:r>
              <a:rPr lang="ru-RU" sz="2000" dirty="0" err="1" smtClean="0"/>
              <a:t>Дороги,которые</a:t>
            </a:r>
            <a:r>
              <a:rPr lang="ru-RU" sz="2000" dirty="0" smtClean="0"/>
              <a:t> мы выбираем» от психологов социально-психологического центра «Юность»</a:t>
            </a:r>
          </a:p>
        </p:txBody>
      </p:sp>
      <p:pic>
        <p:nvPicPr>
          <p:cNvPr id="6" name="Рисунок 5" descr="3R9CygvRq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714752"/>
            <a:ext cx="3714776" cy="2857520"/>
          </a:xfrm>
          <a:prstGeom prst="rect">
            <a:avLst/>
          </a:prstGeom>
        </p:spPr>
      </p:pic>
      <p:pic>
        <p:nvPicPr>
          <p:cNvPr id="7" name="Рисунок 6" descr="VWlCsU9Tk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7166"/>
            <a:ext cx="4357686" cy="3143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Акция «Почта доверия» или «Письмо психологу»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757742" cy="463679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нашем ОСП заработала необычная почта.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вот «инструкция по применению»,которая весит в фойе колледжа 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 каждого из нас бывают моменты, когда особенно хочется поделиться своими переживаниями.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Но родители заняты, а то и не поймут, друзей стесняемся. А прийти специалисту – психологу нет ни внутренней потребности, ни готовности (пока). Поэтому свои проблемы можно изложить на бумаге, запечатать  в конверт,  сложив своё письмо треугольником. На конверте – треугольнике оставить свой «ник», или логотип – любой индивидуальный опознавательный знак, или просто подписать письмо опустить в наш почтовый ящик, который находится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№ 36. Когда у автора письма появиться свободная минутка, он всегда сможет зайти в кабинет №36 забрать свой конверт- треугольник с ответом.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Конфиденциальность гарантируется. Главное ты сможешь почувствовать, что не остался наедине со своими проблемами, что хватит сил с ними справиться.! 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User\Рабочий стол\группа СЛВ 151\MIgjFcx2-2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143116"/>
            <a:ext cx="357190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Акция «Дерево настроения»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86874" cy="2500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Данная акция позволяла отслеживать настроение у студентов и педагогов в течении всего дня и рабочей недели в целом. Каждый мог подойти и нарисовать, выразить свое настроение соответствующим цветом.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Так же радом с «Деревом настроения»были размещены информационные листы о том :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«Что такое настроение»;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«От чего зависит настроение»;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«Как бороться с плохим настроением».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акции принимали участие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студенты и педагоги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колледжа</a:t>
            </a:r>
          </a:p>
        </p:txBody>
      </p:sp>
      <p:pic>
        <p:nvPicPr>
          <p:cNvPr id="2050" name="Picture 2" descr="C:\Documents and Settings\User\Рабочий стол\группа СЛВ 151\fjtxbNMmEg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214818"/>
            <a:ext cx="1714512" cy="2071702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группа СЛВ 151\YbVSYx7fYF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714884"/>
            <a:ext cx="1428760" cy="1857388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группа СЛВ 151\5yVGMpPqNS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714620"/>
            <a:ext cx="1928826" cy="1785950"/>
          </a:xfrm>
          <a:prstGeom prst="rect">
            <a:avLst/>
          </a:prstGeom>
          <a:noFill/>
        </p:spPr>
      </p:pic>
      <p:pic>
        <p:nvPicPr>
          <p:cNvPr id="10" name="Рисунок 9" descr="bGa8EOT5iR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3143248"/>
            <a:ext cx="2428860" cy="3429024"/>
          </a:xfrm>
          <a:prstGeom prst="rect">
            <a:avLst/>
          </a:prstGeom>
        </p:spPr>
      </p:pic>
      <p:pic>
        <p:nvPicPr>
          <p:cNvPr id="11" name="Рисунок 10" descr="meUrXjhN_s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6248" y="4643446"/>
            <a:ext cx="2000264" cy="18573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«Техника плетения </a:t>
            </a:r>
            <a:r>
              <a:rPr lang="ru-RU" dirty="0" err="1" smtClean="0"/>
              <a:t>мандал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мастер классе студенты познакомились с историей происхождения </a:t>
            </a:r>
            <a:r>
              <a:rPr lang="ru-RU" dirty="0" err="1" smtClean="0"/>
              <a:t>мандал</a:t>
            </a:r>
            <a:r>
              <a:rPr lang="ru-RU" dirty="0" smtClean="0"/>
              <a:t> и искусством их плетения. Перед началом плетения ребята прослушали «аутотренинг на расслабление» и, выбрав цвета нитей для </a:t>
            </a:r>
            <a:r>
              <a:rPr lang="ru-RU" dirty="0" smtClean="0"/>
              <a:t>плетения</a:t>
            </a:r>
            <a:r>
              <a:rPr lang="ru-RU" dirty="0" smtClean="0"/>
              <a:t>, окунулись с головой в интересное занятие под релаксационные музыкальные композиции.</a:t>
            </a:r>
          </a:p>
          <a:p>
            <a:pPr>
              <a:buNone/>
            </a:pPr>
            <a:r>
              <a:rPr lang="ru-RU" dirty="0" smtClean="0"/>
              <a:t>По окончании плетения участники мастер - класса познакомились с психологией цвета и смогли узнать о себе новые и интересные детали.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PmsXISMPAv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3714752"/>
            <a:ext cx="3429024" cy="2857520"/>
          </a:xfrm>
          <a:prstGeom prst="rect">
            <a:avLst/>
          </a:prstGeom>
        </p:spPr>
      </p:pic>
      <p:pic>
        <p:nvPicPr>
          <p:cNvPr id="8" name="Рисунок 7" descr="mL2MhThTLV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142852"/>
            <a:ext cx="3929090" cy="4071966"/>
          </a:xfrm>
          <a:prstGeom prst="rect">
            <a:avLst/>
          </a:prstGeom>
        </p:spPr>
      </p:pic>
      <p:pic>
        <p:nvPicPr>
          <p:cNvPr id="6" name="Содержимое 5" descr="90ZpPU0iKI4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42844" y="357166"/>
            <a:ext cx="2928958" cy="385765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dirty="0" smtClean="0"/>
              <a:t>Акция «Доска пожеланий»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2428892"/>
          </a:xfrm>
        </p:spPr>
        <p:txBody>
          <a:bodyPr/>
          <a:lstStyle/>
          <a:p>
            <a:r>
              <a:rPr lang="ru-RU" dirty="0" smtClean="0"/>
              <a:t>В фойе колледжа расположилась наша «Доска пожеланий».Любой желающий мог оставить на этой доске доброе пожелание для себя, своих друзей , педагогов или коллег. А я как всегда желаю всем улыбок 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E7Qdb_jJg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500438"/>
            <a:ext cx="3143272" cy="2643206"/>
          </a:xfrm>
          <a:prstGeom prst="rect">
            <a:avLst/>
          </a:prstGeom>
        </p:spPr>
      </p:pic>
      <p:pic>
        <p:nvPicPr>
          <p:cNvPr id="6" name="Рисунок 5" descr="5JxJnggq8z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00438"/>
            <a:ext cx="3214710" cy="26432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Тренинговое</a:t>
            </a:r>
            <a:r>
              <a:rPr lang="ru-RU" dirty="0" smtClean="0"/>
              <a:t> занятие «Дороги, которые мы выбираем»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185738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рамках недели психологии наш колледж посетили психологи социально-психологического центра «Юность» и проведи со студентами интересное занятие в форме тренинга.</a:t>
            </a:r>
          </a:p>
          <a:p>
            <a:endParaRPr lang="ru-RU" dirty="0"/>
          </a:p>
        </p:txBody>
      </p:sp>
      <p:pic>
        <p:nvPicPr>
          <p:cNvPr id="6" name="Рисунок 5" descr="JitKue7RJq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143380"/>
            <a:ext cx="2714644" cy="2500330"/>
          </a:xfrm>
          <a:prstGeom prst="rect">
            <a:avLst/>
          </a:prstGeom>
        </p:spPr>
      </p:pic>
      <p:pic>
        <p:nvPicPr>
          <p:cNvPr id="7" name="Рисунок 6" descr="vT5Y36zMEj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4143380"/>
            <a:ext cx="2714644" cy="2500330"/>
          </a:xfrm>
          <a:prstGeom prst="rect">
            <a:avLst/>
          </a:prstGeom>
        </p:spPr>
      </p:pic>
      <p:pic>
        <p:nvPicPr>
          <p:cNvPr id="8" name="Рисунок 7" descr="lWvl87D3v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4143380"/>
            <a:ext cx="2714644" cy="250033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группа СЛВ 151\-XwR0DkS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4296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14554"/>
            <a:ext cx="7851648" cy="20002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Неделя психологии в колледже Московия Львовского ОСП была проведена с целью  улучшения эмоционального фона в колледже и в студенческом коллективе.</a:t>
            </a:r>
            <a:b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Студенты и педагоги остались довольны прошедшей неделей и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предложиди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сделать неделю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психологии-ежегодной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429132"/>
            <a:ext cx="2887402" cy="178595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1_diplom-po-psihologii-za-10-mesyace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4500570"/>
            <a:ext cx="2643206" cy="32861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</TotalTime>
  <Words>405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Неделя психологии в колледже «Московия» Львовского ОСП</vt:lpstr>
      <vt:lpstr>   </vt:lpstr>
      <vt:lpstr>Акция «Почта доверия» или «Письмо психологу»  </vt:lpstr>
      <vt:lpstr>Акция «Дерево настроения» </vt:lpstr>
      <vt:lpstr>Мастер-класс «Техника плетения мандал» </vt:lpstr>
      <vt:lpstr>Слайд 6</vt:lpstr>
      <vt:lpstr>Акция «Доска пожеланий»</vt:lpstr>
      <vt:lpstr>Тренинговое занятие «Дороги, которые мы выбираем» </vt:lpstr>
      <vt:lpstr>Неделя психологии в колледже Московия Львовского ОСП была проведена с целью  улучшения эмоционального фона в колледже и в студенческом коллективе. Студенты и педагоги остались довольны прошедшей неделей и предложиди сделать неделю психологии-ежегодной! 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2015-12-07T11:14:07Z</dcterms:created>
  <dcterms:modified xsi:type="dcterms:W3CDTF">2016-06-16T11:34:15Z</dcterms:modified>
</cp:coreProperties>
</file>