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993F0E8-1019-47FC-86CD-E31947118D1E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865FDA-A03A-4B2F-A882-0C6995E2B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24544" y="1052736"/>
            <a:ext cx="8424936" cy="2952328"/>
          </a:xfrm>
          <a:effectLst>
            <a:reflection blurRad="6350" stA="50000" endA="300" endPos="55000" dir="5400000" sy="-100000" algn="bl" rotWithShape="0"/>
          </a:effectLst>
        </p:spPr>
        <p:txBody>
          <a:bodyPr>
            <a:normAutofit lnSpcReduction="10000"/>
            <a:scene3d>
              <a:camera prst="perspectiveHeroicExtremeLeftFacing"/>
              <a:lightRig rig="threePt" dir="t"/>
            </a:scene3d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Презентация опыта работы на тему: </a:t>
            </a: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«Создание условий для поддержки детской инициативы»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воспитателя первой категории МБДОУ д/с «Берёзка»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b="1" i="1" dirty="0" err="1" smtClean="0">
                <a:solidFill>
                  <a:srgbClr val="C00000"/>
                </a:solidFill>
              </a:rPr>
              <a:t>Беркаловой</a:t>
            </a:r>
            <a:r>
              <a:rPr lang="ru-RU" b="1" i="1" dirty="0" smtClean="0">
                <a:solidFill>
                  <a:srgbClr val="C00000"/>
                </a:solidFill>
              </a:rPr>
              <a:t>  Ирины  Геннадьевны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5373216"/>
            <a:ext cx="7175351" cy="1152127"/>
          </a:xfrm>
          <a:scene3d>
            <a:camera prst="perspectiveHeroicExtremeLeftFacing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Р. п.  Лысые Горы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Саратовская область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2015 год</a:t>
            </a:r>
            <a:endParaRPr lang="ru-RU" sz="1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57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1000"/>
            <a:ext cx="4064000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0"/>
            <a:ext cx="4064000" cy="304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671" y="69269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использования проектной деятельности развивается партнерский стиль взаимодействия между взрослыми и детьми, активно поддерживается детская инициатива. Организация проектной деятельности позволяет оттолкнуться от индивидуального детского интереса и оформить его в завершенное настоящее взрослое дело.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59536" y="4352835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Такой комплексный подход является более продуктивным и своевременным, нежели отдельно развивать знания, умения и навыки на занятиях.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500990" cy="10001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 anchor="ctr" anchorCtr="0">
            <a:prstTxWarp prst="textDeflateInflate">
              <a:avLst/>
            </a:prstTxWarp>
            <a:spAutoFit/>
          </a:bodyPr>
          <a:lstStyle/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Сферы инициативы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142873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0" y="1643050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творческая инициатива (включенность в сюжетную игру как основную творческую деятельность ребенка, где развиваются воображение, образное мышление);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инициатива как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волевое усилие (включенность в разные виды продуктивной деятельности – рисование, лепку, конструирование, требующие усилий по преодолению "сопротивления" материала, где развиваются произвольность, планирующая функция речи);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коммуникативная инициатива (включенность ребенка во взаимодействие со сверстниками, где развиваются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эмпатия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коммуникативная функция речи);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познавательная инициатива – любознательность (включенность в экспериментирование, простую познавательно-исследовательскую деятельность, где развиваются способности устанавливать пространственно-временные, причинно- следственные и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родо-видовые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отношения).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55786" cy="92333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 anchor="ctr">
            <a:prstTxWarp prst="textDeflateInflate">
              <a:avLst>
                <a:gd name="adj" fmla="val 92646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инициатива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14282" y="1643050"/>
            <a:ext cx="892971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Имеет первоначальный замысел ("Хочу играть в больницу", "Я -шофер" и т.п.); активно ищет или видоизменяет имеющуюся игровую обстановку; принимает и обозначает в речи игровые роли; развертывает отдельные сюжетные эпизоды (в рамках привычных последовательностей событий), активно используя не только условные действия, но и ролевую речь, разнообразя ролевые диалоги от раза к разу; в процессе игры может переходить от одного отдельного сюжетного эпизода к другому (от одной роли к другой), не заботясь об их связности.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Ключевые признаки</a:t>
            </a: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Имеет первоначальный замысел, легко меняющийся в процессе игры; принимает разнообразные роли; при развертывании отдельных сюжетных эпизодов подкрепляет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условные действия ролевой речью (вариативные диалоги с игрушками  или сверстниками).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28596" y="214290"/>
            <a:ext cx="8358246" cy="1000132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none" lIns="91440" tIns="45720" rIns="91440" bIns="45720" numCol="1" anchor="ctr" anchorCtr="0" compatLnSpc="1">
            <a:prstTxWarp prst="textDeflateInflate">
              <a:avLst>
                <a:gd name="adj" fmla="val 95000"/>
              </a:avLst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Инициатива как </a:t>
            </a:r>
            <a:r>
              <a:rPr kumimoji="0" lang="ru-RU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волевое усилие</a:t>
            </a:r>
            <a:endParaRPr kumimoji="0" lang="ru-RU" sz="1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28596" y="2214554"/>
            <a:ext cx="828680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Обнаруживает конкретное намерение – цель  ("Хочу нарисовать домик... .построить домик..., слепить домик")  -  работает над ограниченным материалом,  его трансформациями;  результат фиксируется, но удовлетворяет любой (в процессе работы цель может изменяться, в зависимости от того, что получается).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Ключевые признаки.</a:t>
            </a: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Формулирует конкретную цель ("Нарисую домик"); в процессе работы может менять цель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 фиксирует конечный результат ("Получилась машина").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7643866" cy="121444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prstTxWarp prst="textDeflateInflate">
              <a:avLst>
                <a:gd name="adj" fmla="val 94124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Коммуникативная инициатива</a:t>
            </a:r>
          </a:p>
          <a:p>
            <a:pPr algn="ctr"/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1785926"/>
            <a:ext cx="807249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Намеренно привлекает определенного сверстника к совместной деятельности с опорой на предмет и одновременным кратким словесным пояснением замысла, цели ("Давай играть, делать..."); ведет парное взаимодействие в игре, используя речевое пошаговое предложение - побуждение партнера к конкретным действиям ("Ты говори...", "Ты делай..."), поддерживает диалог в конкретной деятельности; может найти аналогичный или дополняющий игровой предмет, материал, роль, не вступая в конфликт со сверстником.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Ключевые признаки</a:t>
            </a: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Инициирует парное взаимодействие со  сверстником через краткое речевое предложение - побуждение ("Давай играть, делать..."); начинает проявлять избирательность в выборе партнера.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786742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prstTxWarp prst="textDeflateInflate">
              <a:avLst>
                <a:gd name="adj" fmla="val 63492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ная инициатива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1857364"/>
            <a:ext cx="892971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Предвосхищает или сопровождает вопросами практическое исследование новых предметов (Что это? Для чего?); обнаруживает осознанное намерение узнать что-то относительно конкретных вещей и явлений (Как это получается? Как бы это сделать? Почему это так?); высказывает простые предположения о связи действия и возможного эффекта при исследовании новых предметов, стремится достичь определенного эффекта ("Если сделать так..., или так..."), не ограничиваясь простым манипулированием; встраивает свои новые представления в сюжеты игры, темы рисования,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Ключевые признаки</a:t>
            </a: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Задает вопросы относительно конкретных вещей и явлений (что? как? зачем?); высказывает   простые предположения, осуществляет вариативные действия по отношению к исследуемому объекту  конструирования , добиваясь нужного результата.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052736"/>
            <a:ext cx="6048672" cy="3888432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 становится значимым тогда, когда он сделал то, что придумал сам, и именно это оказалось важным для других. В этом случае он становится и инициатором, и исполнителем, и полноправным участником, субъектом социальных отношений. </a:t>
            </a:r>
          </a:p>
        </p:txBody>
      </p:sp>
    </p:spTree>
    <p:extLst>
      <p:ext uri="{BB962C8B-B14F-4D97-AF65-F5344CB8AC3E}">
        <p14:creationId xmlns:p14="http://schemas.microsoft.com/office/powerpoint/2010/main" val="17240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 принципом дошкольного образования согласно ФГОС является построение образовательной деятельности на основе индивидуальных особенностей каждого ребенка, при котором сам ребенок становится полноценным участником (субъектом) образовательных отношений, а так же поддержка  инициативы  детей в различных видах деятельности.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b="1" u="sng" dirty="0">
                <a:solidFill>
                  <a:schemeClr val="bg2">
                    <a:lumMod val="25000"/>
                  </a:schemeClr>
                </a:solidFill>
              </a:rPr>
              <a:t>Инициатива, инициативность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—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активность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 в начинании, активность продвигать начинания, запускать новые дела, вовлекая туда окружающих людей.</a:t>
            </a:r>
          </a:p>
          <a:p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4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899592" y="3068960"/>
            <a:ext cx="3694113" cy="2162175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Детская инициатива проявляется в свободной деятельности детей по выбору и интересам. Возможность играть, рисовать, конструировать, сочинять и прочее, в соответствии с собственными интересами.</a:t>
            </a:r>
          </a:p>
          <a:p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" r="201"/>
          <a:stretch>
            <a:fillRect/>
          </a:stretch>
        </p:blipFill>
        <p:spPr>
          <a:xfrm>
            <a:off x="4427984" y="620688"/>
            <a:ext cx="4114800" cy="3127375"/>
          </a:xfrm>
        </p:spPr>
      </p:pic>
    </p:spTree>
    <p:extLst>
      <p:ext uri="{BB962C8B-B14F-4D97-AF65-F5344CB8AC3E}">
        <p14:creationId xmlns:p14="http://schemas.microsoft.com/office/powerpoint/2010/main" val="315616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3" y="565514"/>
            <a:ext cx="4079203" cy="27194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4" y="428604"/>
            <a:ext cx="41764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Наша задача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создание ситуации,  побуждающей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 применять свои знания и умения, 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нацеливать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поиск новых творческих решений. 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при первых же затруднениях спешить на помощь ребенку, 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лучше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совет, задать наводящие вопросы, 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активизировать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имеющийся у ребенка прошлый опыт, 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нацеливать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поиск нескольких вариантов решения,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самым вызывать у детей чувство радости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гордости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успешных инициативных действий.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3789041"/>
            <a:ext cx="4079202" cy="271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32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4464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могут быть  проблемные ситуации и предметы, побуждающие детей к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инициативе.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создать условия, способствующие принятию детьми решений, выражения своих чувств и мыслей.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48880"/>
            <a:ext cx="4019845" cy="30148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483006"/>
            <a:ext cx="3991992" cy="299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3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4876" y="642918"/>
            <a:ext cx="39604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своей практике в течении дня стала использовать групповой сбор с целью формирования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доброжелательных отношений между детьми,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создания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атмосферы поддержки и сотрудничества между детьми и взрослыми,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создания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положительного эмоционального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фона, ощущения психологического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комфорта; для обмена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информацией о прошедших или предстоящих событиях,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выявления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детских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интересов; формирования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мотивации к предстоящей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40489"/>
            <a:ext cx="3919984" cy="293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82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302359"/>
            <a:ext cx="721523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Уйти от традиционного и привычного действия по заранее заданному образцу очень помогло внедрение </a:t>
            </a:r>
            <a:r>
              <a:rPr lang="ru-RU" sz="20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образовательный процесс. 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новая образовательная технология - одна из форм поисковой деятельности детей дошкольного возраста, так как поисковая деятельность, по определению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Ротенберга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активное поведение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(развитие мысли, фантазии, творчества) в условиях неопределенности. Как известно, творение - это всегда эмоционально насыщенный процесс, активное стремление к воплощению образов воображения. 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проектной деятельности под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субъектностью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подразумевается выражение инициативы и проявление самостоятельной активности, но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субъектность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ребенка может проявляться с различной степенью выраженности. Так, ребенок может предложить оригинальную идею (то есть ранее не высказанную в группе), либо поддержать и немного видоизменить идею другого ребенка. В этом случае задача воспитателя заключается в акцентировании своеобразия его идеи. </a:t>
            </a:r>
          </a:p>
          <a:p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63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074" y="381000"/>
            <a:ext cx="3391925" cy="2543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753036"/>
            <a:ext cx="3631952" cy="27239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9912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проекта содержит разнообразные формы исследовательской работы, которые легко вписываются в совместную деятельность воспитателя с детьми дошкольного возраста.  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3429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этот возраст характеризуется более устойчивым вниманием, наблюдательностью, способностью к началам анализа, синтеза, самооценке, а также стремлением к совместной деятельности. И, что немало важно, проект учитывает совместную познавательно – поисковую деятельность детей,  педагогов и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0648"/>
            <a:ext cx="3995936" cy="29969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14" y="3190258"/>
            <a:ext cx="3902270" cy="292670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14" y="33265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Особенностью проектной деятельности в дошкольной системе образования является то, что ребенок еще не может самостоятельно найти противоречия в окружающем, сформулировать проблему, определить цель (замысел). Поэтому в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образовательном процессе ДОУ проектная деятельность носит характер сотрудничества, в котором принимают участие дети и педагоги ДОУ, а также вовлекаются родители.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7984" y="386104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считаю, что основной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целью проектного метода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свободной творческой личности, которое определяется задачами развития и задачами исследовательской деятельности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237</TotalTime>
  <Words>844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Р. п.  Лысые Горы Саратовская область 2015 год</vt:lpstr>
      <vt:lpstr>Основным принципом дошкольного образования согласно ФГОС является построение образовательной деятельности на основе индивидуальных особенностей каждого ребенка, при котором сам ребенок становится полноценным участником (субъектом) образовательных отношений, а так же поддержка  инициативы  детей в различных видах деятельности.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2015-10-09T06:44:55Z</dcterms:created>
  <dcterms:modified xsi:type="dcterms:W3CDTF">2015-10-09T19:03:26Z</dcterms:modified>
</cp:coreProperties>
</file>