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4" r:id="rId4"/>
    <p:sldId id="263" r:id="rId5"/>
    <p:sldId id="265" r:id="rId6"/>
    <p:sldId id="266" r:id="rId7"/>
    <p:sldId id="267" r:id="rId8"/>
    <p:sldId id="268" r:id="rId9"/>
    <p:sldId id="272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46884" y="1396200"/>
            <a:ext cx="3357587" cy="2279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857620" y="107154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ПОРТФОЛИО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учителя начальных классов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Моргуновой Лилии Александровны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4714884"/>
            <a:ext cx="39290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Муниципальное  казенное общеобразовательное учреждение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Monotype Corsiva" pitchFamily="66" charset="0"/>
              </a:rPr>
              <a:t>Бутурлиновская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основная общеобразовательная я школа №7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г. Бутурлиновка,  ул. Красная, 216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КЛАССНОЕ     РУКОВОДСТВО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50017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Огромное внимание в воспитательной работе уделяю РАЗВИТИЮ ТВОРЧЕСКИХ СПОСОБНОСТЕЙ УЧАЩИХСЯ.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357298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000504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714620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714752"/>
            <a:ext cx="2933691" cy="220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571480"/>
            <a:ext cx="33168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642918"/>
            <a:ext cx="39290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429000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429000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57148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571480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714620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2643182"/>
            <a:ext cx="2624126" cy="196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31640" y="692696"/>
            <a:ext cx="7128792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Arial" pitchFamily="34" charset="0"/>
              </a:rPr>
              <a:t>Родилась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Arial" pitchFamily="34" charset="0"/>
              </a:rPr>
              <a:t> 11 октября 1977 года;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baseline="0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Окончила</a:t>
            </a:r>
            <a:r>
              <a:rPr lang="ru-RU" sz="2800" i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Борисоглебский государственный педагогический институт в 1999 году;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Arial" pitchFamily="34" charset="0"/>
              </a:rPr>
              <a:t>После окончания БГПИ </a:t>
            </a:r>
            <a:r>
              <a:rPr lang="ru-RU" sz="2800" i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работала В БСОШ №1 социальным педагогом;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2001г. перешла в  БСОШ №7, где работаю14-й  год;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7030A0"/>
                </a:solidFill>
                <a:latin typeface="Monotype Corsiva" pitchFamily="66" charset="0"/>
              </a:rPr>
              <a:t>К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урсы повышения квалификации в 2010 году, 2011 году(удостоверение регистрационный номер Д5-536);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7030A0"/>
                </a:solidFill>
                <a:latin typeface="Monotype Corsiva" pitchFamily="66" charset="0"/>
              </a:rPr>
              <a:t>Курсы  повышения </a:t>
            </a:r>
            <a:r>
              <a:rPr lang="ru-RU" sz="2800" dirty="0" err="1">
                <a:solidFill>
                  <a:srgbClr val="7030A0"/>
                </a:solidFill>
                <a:latin typeface="Monotype Corsiva" pitchFamily="66" charset="0"/>
              </a:rPr>
              <a:t>квалифакциив</a:t>
            </a:r>
            <a:r>
              <a:rPr lang="ru-RU" sz="2800" dirty="0">
                <a:solidFill>
                  <a:srgbClr val="7030A0"/>
                </a:solidFill>
                <a:latin typeface="Monotype Corsiva" pitchFamily="66" charset="0"/>
              </a:rPr>
              <a:t> 2016 году (</a:t>
            </a:r>
            <a:r>
              <a:rPr lang="ru-RU" sz="2800" dirty="0" err="1">
                <a:solidFill>
                  <a:srgbClr val="7030A0"/>
                </a:solidFill>
                <a:latin typeface="Monotype Corsiva" pitchFamily="66" charset="0"/>
              </a:rPr>
              <a:t>регистационный</a:t>
            </a:r>
            <a:r>
              <a:rPr lang="ru-RU" sz="28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номер02-37-1104)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643050"/>
            <a:ext cx="7411292" cy="1143000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В 2011году прошла обучение в ФГОУ СПО 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</a:rPr>
              <a:t>Бутурлиновский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 механико-технологический колледж» на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 Оператор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</a:rPr>
              <a:t>электронно-вычислительнных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и вычислительных машин» ; присвоена квалификация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</a:rPr>
              <a:t>ОператорЭВ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и ВМ;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В настоящее время работаю над темой самообразования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«Использование игровых методов для преодоления школьной неуспеваемости»;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Первая квалификационная категория  с 10 апреля 2012 года;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267744" y="620688"/>
            <a:ext cx="4896544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3357586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41728" t="8523" r="12152" b="9091"/>
          <a:stretch>
            <a:fillRect/>
          </a:stretch>
        </p:blipFill>
        <p:spPr bwMode="auto">
          <a:xfrm>
            <a:off x="4786314" y="571480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1" r="18367" b="8602"/>
          <a:stretch>
            <a:fillRect/>
          </a:stretch>
        </p:blipFill>
        <p:spPr bwMode="auto">
          <a:xfrm>
            <a:off x="4429124" y="3071810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 l="2475" t="1752" b="49182"/>
          <a:stretch>
            <a:fillRect/>
          </a:stretch>
        </p:blipFill>
        <p:spPr bwMode="auto">
          <a:xfrm>
            <a:off x="1214414" y="3214686"/>
            <a:ext cx="317182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76672"/>
            <a:ext cx="755416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ГРАМОТЫ, БЛАГОДАРНОСТИ,</a:t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СВИДЕТЕЛЬСТВА, ПУБЛИКАЦИИ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571612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643050"/>
            <a:ext cx="2320459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571612"/>
            <a:ext cx="23803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5706" y="1795450"/>
            <a:ext cx="2320459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5706" y="1795449"/>
            <a:ext cx="2320459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795448"/>
            <a:ext cx="2320459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00042"/>
            <a:ext cx="2162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571876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00042"/>
            <a:ext cx="2162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00042"/>
            <a:ext cx="2162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3500438"/>
            <a:ext cx="21621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3500438"/>
            <a:ext cx="2162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00042"/>
            <a:ext cx="2519365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85794"/>
            <a:ext cx="3357585" cy="248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786190"/>
            <a:ext cx="3355686" cy="236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786190"/>
            <a:ext cx="3267068" cy="237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00042"/>
            <a:ext cx="3481382" cy="245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500042"/>
            <a:ext cx="344521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071810"/>
            <a:ext cx="21621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к-8\Downloads\Сертификат проекта infourok.ru № ДБ-379010 (1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775" y="476672"/>
            <a:ext cx="2066925" cy="2909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06417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101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        В 2011году прошла обучение в ФГОУ СПО  « Бутурлиновский  механико-технологический колледж» на « Оператор электронно-вычислительнных и вычислительных машин» ; присвоена квалификация ОператорЭВ и ВМ; В настоящее время работаю над темой самообразования «Использование игровых методов для преодоления школьной неуспеваемости»; Первая квалификационная категория  с 10 апреля 2012 года;  </vt:lpstr>
      <vt:lpstr>Презентация PowerPoint</vt:lpstr>
      <vt:lpstr>ГРАМОТЫ, БЛАГОДАРНОСТИ, СВИДЕТЕЛЬСТВА, ПУБЛИКАЦИИ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КЛАССНОЕ     РУКОВОДСТВО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пк-8</cp:lastModifiedBy>
  <cp:revision>43</cp:revision>
  <dcterms:created xsi:type="dcterms:W3CDTF">2013-07-29T17:42:42Z</dcterms:created>
  <dcterms:modified xsi:type="dcterms:W3CDTF">2017-01-11T07:16:41Z</dcterms:modified>
</cp:coreProperties>
</file>