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Средний стиль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0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D9333CB2-EFBE-4B35-97D2-AF229D8D3AF7}" type="datetimeFigureOut">
              <a:rPr lang="ru-RU" smtClean="0"/>
              <a:pPr/>
              <a:t>18.11.2016</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DF24DE85-0548-4614-8D4A-4A9179077BE8}" type="slidenum">
              <a:rPr lang="ru-RU" smtClean="0"/>
              <a:pPr/>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D9333CB2-EFBE-4B35-97D2-AF229D8D3AF7}" type="datetimeFigureOut">
              <a:rPr lang="ru-RU" smtClean="0"/>
              <a:pPr/>
              <a:t>18.11.2016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F24DE85-0548-4614-8D4A-4A9179077BE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D9333CB2-EFBE-4B35-97D2-AF229D8D3AF7}" type="datetimeFigureOut">
              <a:rPr lang="ru-RU" smtClean="0"/>
              <a:pPr/>
              <a:t>18.11.2016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F24DE85-0548-4614-8D4A-4A9179077BE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D9333CB2-EFBE-4B35-97D2-AF229D8D3AF7}" type="datetimeFigureOut">
              <a:rPr lang="ru-RU" smtClean="0"/>
              <a:pPr/>
              <a:t>18.11.2016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F24DE85-0548-4614-8D4A-4A9179077BE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D9333CB2-EFBE-4B35-97D2-AF229D8D3AF7}" type="datetimeFigureOut">
              <a:rPr lang="ru-RU" smtClean="0"/>
              <a:pPr/>
              <a:t>18.11.2016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DF24DE85-0548-4614-8D4A-4A9179077BE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D9333CB2-EFBE-4B35-97D2-AF229D8D3AF7}" type="datetimeFigureOut">
              <a:rPr lang="ru-RU" smtClean="0"/>
              <a:pPr/>
              <a:t>18.11.2016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F24DE85-0548-4614-8D4A-4A9179077BE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D9333CB2-EFBE-4B35-97D2-AF229D8D3AF7}" type="datetimeFigureOut">
              <a:rPr lang="ru-RU" smtClean="0"/>
              <a:pPr/>
              <a:t>18.11.2016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DF24DE85-0548-4614-8D4A-4A9179077BE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D9333CB2-EFBE-4B35-97D2-AF229D8D3AF7}" type="datetimeFigureOut">
              <a:rPr lang="ru-RU" smtClean="0"/>
              <a:pPr/>
              <a:t>18.11.2016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DF24DE85-0548-4614-8D4A-4A9179077BE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9333CB2-EFBE-4B35-97D2-AF229D8D3AF7}" type="datetimeFigureOut">
              <a:rPr lang="ru-RU" smtClean="0"/>
              <a:pPr/>
              <a:t>18.11.2016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DF24DE85-0548-4614-8D4A-4A9179077BE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D9333CB2-EFBE-4B35-97D2-AF229D8D3AF7}" type="datetimeFigureOut">
              <a:rPr lang="ru-RU" smtClean="0"/>
              <a:pPr/>
              <a:t>18.11.2016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F24DE85-0548-4614-8D4A-4A9179077BE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D9333CB2-EFBE-4B35-97D2-AF229D8D3AF7}" type="datetimeFigureOut">
              <a:rPr lang="ru-RU" smtClean="0"/>
              <a:pPr/>
              <a:t>18.11.2016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F24DE85-0548-4614-8D4A-4A9179077BE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D9333CB2-EFBE-4B35-97D2-AF229D8D3AF7}" type="datetimeFigureOut">
              <a:rPr lang="ru-RU" smtClean="0"/>
              <a:pPr/>
              <a:t>18.11.2016</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DF24DE85-0548-4614-8D4A-4A9179077BE8}"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14282" y="0"/>
            <a:ext cx="8715436" cy="1285860"/>
          </a:xfrm>
        </p:spPr>
        <p:txBody>
          <a:bodyPr>
            <a:normAutofit/>
          </a:bodyPr>
          <a:lstStyle/>
          <a:p>
            <a:r>
              <a:rPr lang="en-US" sz="2800" dirty="0" smtClean="0"/>
              <a:t>School number 1909</a:t>
            </a:r>
            <a:r>
              <a:rPr lang="ru-RU" sz="2800" dirty="0" smtClean="0"/>
              <a:t> </a:t>
            </a:r>
            <a:r>
              <a:rPr lang="en-US" sz="2800" dirty="0" smtClean="0"/>
              <a:t>was named after the Hero of the Soviet Union A.K. </a:t>
            </a:r>
            <a:r>
              <a:rPr lang="en-US" sz="2800" dirty="0" err="1" smtClean="0"/>
              <a:t>Novikov</a:t>
            </a:r>
            <a:endParaRPr lang="ru-RU" sz="2800" dirty="0"/>
          </a:p>
        </p:txBody>
      </p:sp>
      <p:sp>
        <p:nvSpPr>
          <p:cNvPr id="3" name="Подзаголовок 2"/>
          <p:cNvSpPr>
            <a:spLocks noGrp="1"/>
          </p:cNvSpPr>
          <p:nvPr>
            <p:ph type="subTitle" idx="1"/>
          </p:nvPr>
        </p:nvSpPr>
        <p:spPr>
          <a:xfrm>
            <a:off x="214282" y="1857364"/>
            <a:ext cx="8715436" cy="4786346"/>
          </a:xfrm>
        </p:spPr>
        <p:txBody>
          <a:bodyPr/>
          <a:lstStyle/>
          <a:p>
            <a:endParaRPr lang="ru-RU" dirty="0"/>
          </a:p>
        </p:txBody>
      </p:sp>
      <p:pic>
        <p:nvPicPr>
          <p:cNvPr id="4" name="Рисунок 3" descr="школа.jpg"/>
          <p:cNvPicPr>
            <a:picLocks noChangeAspect="1"/>
          </p:cNvPicPr>
          <p:nvPr/>
        </p:nvPicPr>
        <p:blipFill>
          <a:blip r:embed="rId2"/>
          <a:stretch>
            <a:fillRect/>
          </a:stretch>
        </p:blipFill>
        <p:spPr>
          <a:xfrm>
            <a:off x="357158" y="1714500"/>
            <a:ext cx="8429684" cy="492921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011750"/>
          </a:xfrm>
        </p:spPr>
        <p:txBody>
          <a:bodyPr/>
          <a:lstStyle/>
          <a:p>
            <a:r>
              <a:rPr lang="en-US" smtClean="0"/>
              <a:t>Welcome to school 1909!</a:t>
            </a:r>
            <a:endParaRPr lang="ru-RU" dirty="0"/>
          </a:p>
        </p:txBody>
      </p:sp>
      <p:sp>
        <p:nvSpPr>
          <p:cNvPr id="3" name="Содержимое 2"/>
          <p:cNvSpPr>
            <a:spLocks noGrp="1"/>
          </p:cNvSpPr>
          <p:nvPr>
            <p:ph idx="1"/>
          </p:nvPr>
        </p:nvSpPr>
        <p:spPr>
          <a:xfrm>
            <a:off x="457200" y="5715016"/>
            <a:ext cx="8229600" cy="594344"/>
          </a:xfrm>
        </p:spPr>
        <p:txBody>
          <a:bodyPr/>
          <a:lstStyle/>
          <a:p>
            <a:pPr>
              <a:buNone/>
            </a:pPr>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071934" y="142852"/>
            <a:ext cx="4857784" cy="6500858"/>
          </a:xfrm>
        </p:spPr>
        <p:txBody>
          <a:bodyPr>
            <a:noAutofit/>
          </a:bodyPr>
          <a:lstStyle/>
          <a:p>
            <a:pPr algn="l"/>
            <a:r>
              <a:rPr lang="en-US" sz="1800" dirty="0" smtClean="0"/>
              <a:t>A.K </a:t>
            </a:r>
            <a:r>
              <a:rPr lang="en-US" sz="1800" dirty="0" err="1" smtClean="0"/>
              <a:t>Novikov</a:t>
            </a:r>
            <a:r>
              <a:rPr lang="en-US" sz="1800" dirty="0" smtClean="0"/>
              <a:t> was born on August 30, 1920 in the village of </a:t>
            </a:r>
            <a:r>
              <a:rPr lang="en-US" sz="1800" dirty="0" err="1" smtClean="0"/>
              <a:t>Syltanovo</a:t>
            </a:r>
            <a:r>
              <a:rPr lang="en-US" sz="1800" dirty="0" smtClean="0"/>
              <a:t> now </a:t>
            </a:r>
            <a:r>
              <a:rPr lang="en-US" sz="1800" dirty="0" err="1" smtClean="0"/>
              <a:t>Sebezh</a:t>
            </a:r>
            <a:r>
              <a:rPr lang="en-US" sz="1800" dirty="0" smtClean="0"/>
              <a:t> district of the Pskov region in a peasant family. He graduated from the 10 classes. Since 1940, the Red Army. In 1942 he graduated from the </a:t>
            </a:r>
            <a:r>
              <a:rPr lang="en-US" sz="1800" dirty="0" err="1" smtClean="0"/>
              <a:t>Chkalovsky</a:t>
            </a:r>
            <a:r>
              <a:rPr lang="en-US" sz="1800" dirty="0" smtClean="0"/>
              <a:t> military aviation school pilots.</a:t>
            </a:r>
            <a:br>
              <a:rPr lang="en-US" sz="1800" dirty="0" smtClean="0"/>
            </a:br>
            <a:r>
              <a:rPr lang="en-US" sz="1800" dirty="0" smtClean="0"/>
              <a:t>Since December 1942, the Great Patriotic War. By </a:t>
            </a:r>
            <a:r>
              <a:rPr lang="en-US" sz="1800" dirty="0" smtClean="0">
                <a:effectLst>
                  <a:outerShdw blurRad="38100" dist="38100" dir="2700000" algn="tl">
                    <a:srgbClr val="000000">
                      <a:alpha val="43137"/>
                    </a:srgbClr>
                  </a:outerShdw>
                </a:effectLst>
              </a:rPr>
              <a:t>April</a:t>
            </a:r>
            <a:r>
              <a:rPr lang="en-US" sz="1800" dirty="0" smtClean="0"/>
              <a:t> 1945, the squadron commander of the 108th Guards Attack Aviation Regiment (6-th Guards Attack Air Division, the 2nd Guards Ground Attack Air Corps, 2nd Air Army, 1st Ukrainian Front) Guard Captain AK </a:t>
            </a:r>
            <a:r>
              <a:rPr lang="en-US" sz="1800" dirty="0" err="1" smtClean="0"/>
              <a:t>Novikov</a:t>
            </a:r>
            <a:r>
              <a:rPr lang="en-US" sz="1800" dirty="0" smtClean="0"/>
              <a:t> made 126 sorties to attack airfields, resistance units and the enemy forces, inflicting considerable damage.</a:t>
            </a:r>
            <a:br>
              <a:rPr lang="en-US" sz="1800" dirty="0" smtClean="0"/>
            </a:br>
            <a:r>
              <a:rPr lang="en-US" sz="1800" dirty="0" smtClean="0"/>
              <a:t>Total has performed more than 130 successful sorties. In aerial combat shot down two enemy planes. June 27, 1945 for courage and valor shown in fights with the enemy, was awarded the title Hero of the Soviet Union.</a:t>
            </a:r>
            <a:endParaRPr lang="ru-RU" sz="1800" dirty="0"/>
          </a:p>
        </p:txBody>
      </p:sp>
      <p:pic>
        <p:nvPicPr>
          <p:cNvPr id="4" name="Содержимое 3" descr="новиков.jpg"/>
          <p:cNvPicPr>
            <a:picLocks noGrp="1" noChangeAspect="1"/>
          </p:cNvPicPr>
          <p:nvPr>
            <p:ph idx="1"/>
          </p:nvPr>
        </p:nvPicPr>
        <p:blipFill>
          <a:blip r:embed="rId2"/>
          <a:stretch>
            <a:fillRect/>
          </a:stretch>
        </p:blipFill>
        <p:spPr>
          <a:xfrm>
            <a:off x="285720" y="285728"/>
            <a:ext cx="3552061" cy="4745553"/>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143504" y="0"/>
            <a:ext cx="4000496" cy="6858000"/>
          </a:xfrm>
        </p:spPr>
        <p:txBody>
          <a:bodyPr>
            <a:noAutofit/>
          </a:bodyPr>
          <a:lstStyle/>
          <a:p>
            <a:pPr algn="l"/>
            <a:r>
              <a:rPr lang="en-US" sz="2400" dirty="0" smtClean="0"/>
              <a:t>School number 1909</a:t>
            </a:r>
            <a:r>
              <a:rPr lang="ru-RU" sz="2400" dirty="0" smtClean="0"/>
              <a:t> </a:t>
            </a:r>
            <a:r>
              <a:rPr lang="en-US" sz="2400" dirty="0" smtClean="0"/>
              <a:t>was named after the Hero of the Soviet Union A.K. </a:t>
            </a:r>
            <a:r>
              <a:rPr lang="en-US" sz="2400" dirty="0" err="1" smtClean="0"/>
              <a:t>Novikov</a:t>
            </a:r>
            <a:r>
              <a:rPr lang="en-US" sz="2400" dirty="0" smtClean="0"/>
              <a:t> GBOU </a:t>
            </a:r>
            <a:r>
              <a:rPr lang="en-US" sz="2400" smtClean="0"/>
              <a:t>registered </a:t>
            </a:r>
            <a:r>
              <a:rPr lang="en-US" sz="2400" smtClean="0"/>
              <a:t>in</a:t>
            </a:r>
            <a:r>
              <a:rPr lang="en-US" sz="2400" smtClean="0"/>
              <a:t> </a:t>
            </a:r>
            <a:r>
              <a:rPr lang="en-US" sz="2400" dirty="0" smtClean="0"/>
              <a:t>Moscow, Marshal </a:t>
            </a:r>
            <a:r>
              <a:rPr lang="en-US" sz="2400" dirty="0" err="1" smtClean="0"/>
              <a:t>Poluboyarov</a:t>
            </a:r>
            <a:r>
              <a:rPr lang="en-US" sz="2400" dirty="0" smtClean="0"/>
              <a:t>, 12, 109156. The headmaster of </a:t>
            </a:r>
            <a:r>
              <a:rPr lang="en-US" sz="2400" smtClean="0"/>
              <a:t>our </a:t>
            </a:r>
            <a:r>
              <a:rPr lang="en-US" sz="2400" smtClean="0"/>
              <a:t>school is </a:t>
            </a:r>
            <a:r>
              <a:rPr lang="en-US" sz="2400" dirty="0" err="1" smtClean="0"/>
              <a:t>Nagornova</a:t>
            </a:r>
            <a:r>
              <a:rPr lang="en-US" sz="2400" dirty="0" smtClean="0"/>
              <a:t> </a:t>
            </a:r>
            <a:r>
              <a:rPr lang="en-US" sz="2400" smtClean="0"/>
              <a:t>Larisa </a:t>
            </a:r>
            <a:r>
              <a:rPr lang="en-US" sz="2400" smtClean="0"/>
              <a:t>Valerievna.</a:t>
            </a:r>
            <a:endParaRPr lang="ru-RU" sz="2400" dirty="0"/>
          </a:p>
        </p:txBody>
      </p:sp>
      <p:pic>
        <p:nvPicPr>
          <p:cNvPr id="4" name="Содержимое 3" descr="школа 1.jpg"/>
          <p:cNvPicPr>
            <a:picLocks noGrp="1" noChangeAspect="1"/>
          </p:cNvPicPr>
          <p:nvPr>
            <p:ph idx="1"/>
          </p:nvPr>
        </p:nvPicPr>
        <p:blipFill>
          <a:blip r:embed="rId2"/>
          <a:stretch>
            <a:fillRect/>
          </a:stretch>
        </p:blipFill>
        <p:spPr>
          <a:xfrm>
            <a:off x="214282" y="3357562"/>
            <a:ext cx="4786346" cy="3318533"/>
          </a:xfrm>
        </p:spPr>
      </p:pic>
      <p:pic>
        <p:nvPicPr>
          <p:cNvPr id="5" name="Рисунок 4" descr="школа 2.jpg"/>
          <p:cNvPicPr>
            <a:picLocks noChangeAspect="1"/>
          </p:cNvPicPr>
          <p:nvPr/>
        </p:nvPicPr>
        <p:blipFill>
          <a:blip r:embed="rId3"/>
          <a:stretch>
            <a:fillRect/>
          </a:stretch>
        </p:blipFill>
        <p:spPr>
          <a:xfrm>
            <a:off x="214282" y="214290"/>
            <a:ext cx="4742123" cy="2928958"/>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42918"/>
          </a:xfrm>
        </p:spPr>
        <p:txBody>
          <a:bodyPr>
            <a:normAutofit fontScale="90000"/>
          </a:bodyPr>
          <a:lstStyle/>
          <a:p>
            <a:r>
              <a:rPr lang="en-US" dirty="0" smtClean="0"/>
              <a:t>Timetable</a:t>
            </a:r>
            <a:endParaRPr lang="ru-RU" dirty="0"/>
          </a:p>
        </p:txBody>
      </p:sp>
      <p:graphicFrame>
        <p:nvGraphicFramePr>
          <p:cNvPr id="7" name="Содержимое 6"/>
          <p:cNvGraphicFramePr>
            <a:graphicFrameLocks noGrp="1"/>
          </p:cNvGraphicFramePr>
          <p:nvPr>
            <p:ph idx="1"/>
          </p:nvPr>
        </p:nvGraphicFramePr>
        <p:xfrm>
          <a:off x="0" y="571481"/>
          <a:ext cx="9144000" cy="7058044"/>
        </p:xfrm>
        <a:graphic>
          <a:graphicData uri="http://schemas.openxmlformats.org/drawingml/2006/table">
            <a:tbl>
              <a:tblPr firstRow="1" bandRow="1">
                <a:tableStyleId>{073A0DAA-6AF3-43AB-8588-CEC1D06C72B9}</a:tableStyleId>
              </a:tblPr>
              <a:tblGrid>
                <a:gridCol w="1828800"/>
                <a:gridCol w="1828800"/>
                <a:gridCol w="1828800"/>
                <a:gridCol w="1828800"/>
                <a:gridCol w="1828800"/>
              </a:tblGrid>
              <a:tr h="821550">
                <a:tc>
                  <a:txBody>
                    <a:bodyPr/>
                    <a:lstStyle/>
                    <a:p>
                      <a:r>
                        <a:rPr lang="en-US" sz="3200" dirty="0" smtClean="0"/>
                        <a:t>Monday</a:t>
                      </a:r>
                      <a:endParaRPr lang="ru-RU" sz="3200" dirty="0"/>
                    </a:p>
                  </a:txBody>
                  <a:tcPr/>
                </a:tc>
                <a:tc>
                  <a:txBody>
                    <a:bodyPr/>
                    <a:lstStyle/>
                    <a:p>
                      <a:r>
                        <a:rPr lang="en-US" sz="3200" dirty="0" smtClean="0"/>
                        <a:t>Tuesday</a:t>
                      </a:r>
                      <a:endParaRPr lang="ru-RU" sz="3200" dirty="0"/>
                    </a:p>
                  </a:txBody>
                  <a:tcPr/>
                </a:tc>
                <a:tc>
                  <a:txBody>
                    <a:bodyPr/>
                    <a:lstStyle/>
                    <a:p>
                      <a:r>
                        <a:rPr lang="en-US" sz="2400" dirty="0" smtClean="0"/>
                        <a:t>Wednesday</a:t>
                      </a:r>
                      <a:endParaRPr lang="ru-RU" sz="2400" dirty="0"/>
                    </a:p>
                  </a:txBody>
                  <a:tcPr/>
                </a:tc>
                <a:tc>
                  <a:txBody>
                    <a:bodyPr/>
                    <a:lstStyle/>
                    <a:p>
                      <a:r>
                        <a:rPr lang="en-US" sz="2800" dirty="0" smtClean="0"/>
                        <a:t>Thursday</a:t>
                      </a:r>
                      <a:endParaRPr lang="ru-RU" sz="2800" dirty="0"/>
                    </a:p>
                  </a:txBody>
                  <a:tcPr/>
                </a:tc>
                <a:tc>
                  <a:txBody>
                    <a:bodyPr/>
                    <a:lstStyle/>
                    <a:p>
                      <a:r>
                        <a:rPr lang="en-US" sz="3200" dirty="0" smtClean="0"/>
                        <a:t>Friday</a:t>
                      </a:r>
                      <a:endParaRPr lang="ru-RU" sz="3200" dirty="0"/>
                    </a:p>
                  </a:txBody>
                  <a:tcPr/>
                </a:tc>
              </a:tr>
              <a:tr h="750094">
                <a:tc>
                  <a:txBody>
                    <a:bodyPr/>
                    <a:lstStyle/>
                    <a:p>
                      <a:r>
                        <a:rPr lang="en-US" sz="2400" dirty="0" smtClean="0"/>
                        <a:t>ICT</a:t>
                      </a:r>
                      <a:endParaRPr lang="ru-RU" sz="2400" dirty="0"/>
                    </a:p>
                  </a:txBody>
                  <a:tcPr/>
                </a:tc>
                <a:tc>
                  <a:txBody>
                    <a:bodyPr/>
                    <a:lstStyle/>
                    <a:p>
                      <a:r>
                        <a:rPr lang="en-US" sz="2400" dirty="0" smtClean="0"/>
                        <a:t>physics</a:t>
                      </a:r>
                      <a:endParaRPr lang="ru-RU" sz="2400" dirty="0"/>
                    </a:p>
                  </a:txBody>
                  <a:tcPr/>
                </a:tc>
                <a:tc>
                  <a:txBody>
                    <a:bodyPr/>
                    <a:lstStyle/>
                    <a:p>
                      <a:r>
                        <a:rPr lang="en-US" sz="2400" dirty="0" smtClean="0"/>
                        <a:t>economy</a:t>
                      </a:r>
                      <a:endParaRPr lang="ru-RU" sz="2400" dirty="0"/>
                    </a:p>
                  </a:txBody>
                  <a:tcPr/>
                </a:tc>
                <a:tc>
                  <a:txBody>
                    <a:bodyPr/>
                    <a:lstStyle/>
                    <a:p>
                      <a:r>
                        <a:rPr lang="en-US" sz="2400" dirty="0" smtClean="0"/>
                        <a:t>algebra</a:t>
                      </a:r>
                      <a:endParaRPr lang="ru-RU" sz="2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dirty="0" smtClean="0"/>
                        <a:t>algebra</a:t>
                      </a:r>
                      <a:endParaRPr lang="ru-RU" sz="2400" dirty="0" smtClean="0"/>
                    </a:p>
                    <a:p>
                      <a:endParaRPr lang="ru-RU" dirty="0"/>
                    </a:p>
                  </a:txBody>
                  <a:tcPr/>
                </a:tc>
              </a:tr>
              <a:tr h="750094">
                <a:tc>
                  <a:txBody>
                    <a:bodyPr/>
                    <a:lstStyle/>
                    <a:p>
                      <a:r>
                        <a:rPr lang="en-US" sz="2400" dirty="0" smtClean="0"/>
                        <a:t>algebra</a:t>
                      </a:r>
                      <a:endParaRPr lang="ru-RU" sz="2400" dirty="0"/>
                    </a:p>
                  </a:txBody>
                  <a:tcPr/>
                </a:tc>
                <a:tc>
                  <a:txBody>
                    <a:bodyPr/>
                    <a:lstStyle/>
                    <a:p>
                      <a:r>
                        <a:rPr lang="en-US" sz="2400" dirty="0" smtClean="0"/>
                        <a:t>algebra</a:t>
                      </a:r>
                      <a:endParaRPr lang="ru-RU" sz="2400" dirty="0"/>
                    </a:p>
                  </a:txBody>
                  <a:tcPr/>
                </a:tc>
                <a:tc>
                  <a:txBody>
                    <a:bodyPr/>
                    <a:lstStyle/>
                    <a:p>
                      <a:r>
                        <a:rPr lang="en-US" sz="2400" dirty="0" smtClean="0"/>
                        <a:t>geography</a:t>
                      </a:r>
                      <a:endParaRPr lang="ru-RU" sz="2400" dirty="0"/>
                    </a:p>
                  </a:txBody>
                  <a:tcPr/>
                </a:tc>
                <a:tc>
                  <a:txBody>
                    <a:bodyPr/>
                    <a:lstStyle/>
                    <a:p>
                      <a:r>
                        <a:rPr lang="en-US" sz="2400" dirty="0" smtClean="0"/>
                        <a:t>Russian language</a:t>
                      </a:r>
                      <a:endParaRPr lang="ru-RU" sz="2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dirty="0" smtClean="0"/>
                        <a:t>English</a:t>
                      </a:r>
                      <a:endParaRPr lang="ru-RU" sz="2400" dirty="0" smtClean="0"/>
                    </a:p>
                    <a:p>
                      <a:endParaRPr lang="ru-RU" dirty="0"/>
                    </a:p>
                  </a:txBody>
                  <a:tcPr/>
                </a:tc>
              </a:tr>
              <a:tr h="750094">
                <a:tc>
                  <a:txBody>
                    <a:bodyPr/>
                    <a:lstStyle/>
                    <a:p>
                      <a:r>
                        <a:rPr lang="en-US" sz="2400" dirty="0" smtClean="0"/>
                        <a:t>literature</a:t>
                      </a:r>
                      <a:endParaRPr lang="ru-RU" sz="2400" dirty="0"/>
                    </a:p>
                  </a:txBody>
                  <a:tcPr/>
                </a:tc>
                <a:tc>
                  <a:txBody>
                    <a:bodyPr/>
                    <a:lstStyle/>
                    <a:p>
                      <a:r>
                        <a:rPr lang="en-US" sz="2400" dirty="0" smtClean="0"/>
                        <a:t>Social Studies</a:t>
                      </a:r>
                      <a:endParaRPr lang="ru-RU" sz="2400" dirty="0"/>
                    </a:p>
                  </a:txBody>
                  <a:tcPr/>
                </a:tc>
                <a:tc>
                  <a:txBody>
                    <a:bodyPr/>
                    <a:lstStyle/>
                    <a:p>
                      <a:r>
                        <a:rPr lang="en-US" sz="2400" dirty="0" smtClean="0"/>
                        <a:t>Russian language</a:t>
                      </a:r>
                      <a:endParaRPr lang="ru-RU" sz="2400" dirty="0"/>
                    </a:p>
                  </a:txBody>
                  <a:tcPr/>
                </a:tc>
                <a:tc>
                  <a:txBody>
                    <a:bodyPr/>
                    <a:lstStyle/>
                    <a:p>
                      <a:r>
                        <a:rPr lang="en-US" sz="2400" dirty="0" smtClean="0"/>
                        <a:t>biology</a:t>
                      </a:r>
                      <a:endParaRPr lang="ru-RU" sz="2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dirty="0" smtClean="0"/>
                        <a:t>literature</a:t>
                      </a:r>
                      <a:endParaRPr lang="ru-RU" sz="2400" dirty="0" smtClean="0"/>
                    </a:p>
                    <a:p>
                      <a:endParaRPr lang="ru-RU" dirty="0"/>
                    </a:p>
                  </a:txBody>
                  <a:tcPr/>
                </a:tc>
              </a:tr>
              <a:tr h="750094">
                <a:tc>
                  <a:txBody>
                    <a:bodyPr/>
                    <a:lstStyle/>
                    <a:p>
                      <a:r>
                        <a:rPr lang="en-US" sz="2400" dirty="0" smtClean="0"/>
                        <a:t>English</a:t>
                      </a:r>
                      <a:endParaRPr lang="ru-RU" sz="2400" dirty="0"/>
                    </a:p>
                  </a:txBody>
                  <a:tcPr/>
                </a:tc>
                <a:tc>
                  <a:txBody>
                    <a:bodyPr/>
                    <a:lstStyle/>
                    <a:p>
                      <a:r>
                        <a:rPr lang="en-US" sz="2400" dirty="0" smtClean="0"/>
                        <a:t>Russian language</a:t>
                      </a:r>
                      <a:endParaRPr lang="ru-RU" sz="2400" dirty="0"/>
                    </a:p>
                  </a:txBody>
                  <a:tcPr/>
                </a:tc>
                <a:tc>
                  <a:txBody>
                    <a:bodyPr/>
                    <a:lstStyle/>
                    <a:p>
                      <a:r>
                        <a:rPr lang="en-US" sz="2400" dirty="0" smtClean="0"/>
                        <a:t>literature</a:t>
                      </a:r>
                      <a:endParaRPr lang="ru-RU" sz="2400" dirty="0"/>
                    </a:p>
                  </a:txBody>
                  <a:tcPr/>
                </a:tc>
                <a:tc>
                  <a:txBody>
                    <a:bodyPr/>
                    <a:lstStyle/>
                    <a:p>
                      <a:r>
                        <a:rPr lang="en-US" sz="2400" dirty="0" smtClean="0"/>
                        <a:t>physics</a:t>
                      </a:r>
                      <a:endParaRPr lang="ru-RU" sz="2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dirty="0" smtClean="0"/>
                        <a:t>chemistry</a:t>
                      </a:r>
                      <a:endParaRPr lang="ru-RU" sz="2400" dirty="0" smtClean="0"/>
                    </a:p>
                    <a:p>
                      <a:endParaRPr lang="ru-RU" dirty="0"/>
                    </a:p>
                  </a:txBody>
                  <a:tcPr/>
                </a:tc>
              </a:tr>
              <a:tr h="750094">
                <a:tc>
                  <a:txBody>
                    <a:bodyPr/>
                    <a:lstStyle/>
                    <a:p>
                      <a:r>
                        <a:rPr lang="en-US" sz="2400" dirty="0" smtClean="0"/>
                        <a:t>history</a:t>
                      </a:r>
                      <a:endParaRPr lang="ru-RU" sz="2400" dirty="0"/>
                    </a:p>
                  </a:txBody>
                  <a:tcPr/>
                </a:tc>
                <a:tc>
                  <a:txBody>
                    <a:bodyPr/>
                    <a:lstStyle/>
                    <a:p>
                      <a:r>
                        <a:rPr lang="en-US" sz="2400" dirty="0" smtClean="0"/>
                        <a:t>chemistry</a:t>
                      </a:r>
                      <a:endParaRPr lang="ru-RU" sz="2400" dirty="0"/>
                    </a:p>
                  </a:txBody>
                  <a:tcPr/>
                </a:tc>
                <a:tc>
                  <a:txBody>
                    <a:bodyPr/>
                    <a:lstStyle/>
                    <a:p>
                      <a:r>
                        <a:rPr lang="en-US" sz="2400" dirty="0" smtClean="0"/>
                        <a:t>English</a:t>
                      </a:r>
                      <a:endParaRPr lang="ru-RU" sz="2400" dirty="0"/>
                    </a:p>
                  </a:txBody>
                  <a:tcPr/>
                </a:tc>
                <a:tc>
                  <a:txBody>
                    <a:bodyPr/>
                    <a:lstStyle/>
                    <a:p>
                      <a:r>
                        <a:rPr lang="en-US" sz="2400" dirty="0" smtClean="0"/>
                        <a:t>geometry</a:t>
                      </a:r>
                      <a:endParaRPr lang="ru-RU" sz="2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dirty="0" smtClean="0"/>
                        <a:t>Social Studies</a:t>
                      </a:r>
                      <a:endParaRPr lang="ru-RU" sz="2400" dirty="0" smtClean="0"/>
                    </a:p>
                    <a:p>
                      <a:endParaRPr lang="ru-RU" dirty="0"/>
                    </a:p>
                  </a:txBody>
                  <a:tcPr/>
                </a:tc>
              </a:tr>
              <a:tr h="750094">
                <a:tc>
                  <a:txBody>
                    <a:bodyPr/>
                    <a:lstStyle/>
                    <a:p>
                      <a:r>
                        <a:rPr lang="en-US" sz="2400" dirty="0" smtClean="0"/>
                        <a:t>geometry</a:t>
                      </a:r>
                      <a:endParaRPr lang="ru-RU" sz="2400" dirty="0"/>
                    </a:p>
                  </a:txBody>
                  <a:tcPr/>
                </a:tc>
                <a:tc>
                  <a:txBody>
                    <a:bodyPr/>
                    <a:lstStyle/>
                    <a:p>
                      <a:r>
                        <a:rPr lang="en-US" sz="2400" dirty="0" smtClean="0"/>
                        <a:t>Social Studies</a:t>
                      </a:r>
                      <a:endParaRPr lang="ru-RU" sz="2400" dirty="0"/>
                    </a:p>
                  </a:txBody>
                  <a:tcPr/>
                </a:tc>
                <a:tc>
                  <a:txBody>
                    <a:bodyPr/>
                    <a:lstStyle/>
                    <a:p>
                      <a:r>
                        <a:rPr lang="en-US" sz="2400" dirty="0" smtClean="0"/>
                        <a:t>Physical Culture</a:t>
                      </a:r>
                      <a:endParaRPr lang="ru-RU" sz="2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dirty="0" smtClean="0"/>
                        <a:t>geography</a:t>
                      </a:r>
                      <a:endParaRPr lang="ru-RU" sz="2400" dirty="0" smtClean="0"/>
                    </a:p>
                    <a:p>
                      <a:endParaRPr lang="ru-RU"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dirty="0" smtClean="0"/>
                        <a:t>algebra</a:t>
                      </a:r>
                      <a:endParaRPr lang="ru-RU" sz="2400" dirty="0" smtClean="0"/>
                    </a:p>
                    <a:p>
                      <a:endParaRPr lang="ru-RU" dirty="0"/>
                    </a:p>
                  </a:txBody>
                  <a:tcPr/>
                </a:tc>
              </a:tr>
              <a:tr h="750094">
                <a:tc>
                  <a:txBody>
                    <a:bodyPr/>
                    <a:lstStyle/>
                    <a:p>
                      <a:r>
                        <a:rPr lang="en-US" sz="2400" dirty="0" smtClean="0"/>
                        <a:t>history</a:t>
                      </a:r>
                      <a:endParaRPr lang="ru-RU" sz="2400" dirty="0"/>
                    </a:p>
                  </a:txBody>
                  <a:tcPr/>
                </a:tc>
                <a:tc>
                  <a:txBody>
                    <a:bodyPr/>
                    <a:lstStyle/>
                    <a:p>
                      <a:r>
                        <a:rPr lang="en-US" sz="2400" dirty="0" smtClean="0"/>
                        <a:t>Physical Culture</a:t>
                      </a:r>
                      <a:endParaRPr lang="ru-RU" sz="2400" dirty="0"/>
                    </a:p>
                  </a:txBody>
                  <a:tcPr/>
                </a:tc>
                <a:tc>
                  <a:txBody>
                    <a:bodyPr/>
                    <a:lstStyle/>
                    <a:p>
                      <a:r>
                        <a:rPr lang="en-US" sz="2000" dirty="0" smtClean="0"/>
                        <a:t>life safety fundamentals</a:t>
                      </a:r>
                      <a:endParaRPr lang="ru-RU" sz="2000" dirty="0"/>
                    </a:p>
                  </a:txBody>
                  <a:tcPr/>
                </a:tc>
                <a:tc>
                  <a:txBody>
                    <a:bodyPr/>
                    <a:lstStyle/>
                    <a:p>
                      <a:endParaRPr lang="ru-RU"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dirty="0" smtClean="0"/>
                        <a:t>Physical Culture</a:t>
                      </a:r>
                      <a:endParaRPr lang="ru-RU" sz="2400" dirty="0" smtClean="0"/>
                    </a:p>
                    <a:p>
                      <a:endParaRPr lang="ru-RU" dirty="0"/>
                    </a:p>
                  </a:txBody>
                  <a:tcPr/>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928670"/>
          </a:xfrm>
        </p:spPr>
        <p:txBody>
          <a:bodyPr/>
          <a:lstStyle/>
          <a:p>
            <a:r>
              <a:rPr lang="en-US" dirty="0" smtClean="0"/>
              <a:t>Our </a:t>
            </a:r>
            <a:r>
              <a:rPr lang="en-US" smtClean="0"/>
              <a:t>favorite </a:t>
            </a:r>
            <a:r>
              <a:rPr lang="en-US" smtClean="0"/>
              <a:t>teachers</a:t>
            </a:r>
            <a:r>
              <a:rPr lang="ru-RU" smtClean="0"/>
              <a:t>:</a:t>
            </a:r>
            <a:endParaRPr lang="ru-RU" dirty="0"/>
          </a:p>
        </p:txBody>
      </p:sp>
      <p:pic>
        <p:nvPicPr>
          <p:cNvPr id="4" name="Содержимое 3" descr="школа 5.jpg"/>
          <p:cNvPicPr>
            <a:picLocks noGrp="1" noChangeAspect="1"/>
          </p:cNvPicPr>
          <p:nvPr>
            <p:ph idx="1"/>
          </p:nvPr>
        </p:nvPicPr>
        <p:blipFill>
          <a:blip r:embed="rId2"/>
          <a:stretch>
            <a:fillRect/>
          </a:stretch>
        </p:blipFill>
        <p:spPr>
          <a:xfrm>
            <a:off x="449646" y="1285860"/>
            <a:ext cx="8122881" cy="5413138"/>
          </a:xfr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000108"/>
          </a:xfrm>
        </p:spPr>
        <p:txBody>
          <a:bodyPr/>
          <a:lstStyle/>
          <a:p>
            <a:r>
              <a:rPr lang="en-US" smtClean="0"/>
              <a:t>Favourite </a:t>
            </a:r>
            <a:r>
              <a:rPr lang="en-US" dirty="0" smtClean="0"/>
              <a:t>classmates</a:t>
            </a:r>
            <a:endParaRPr lang="ru-RU" dirty="0"/>
          </a:p>
        </p:txBody>
      </p:sp>
      <p:pic>
        <p:nvPicPr>
          <p:cNvPr id="4" name="Содержимое 3" descr="ш2.jpg"/>
          <p:cNvPicPr>
            <a:picLocks noGrp="1" noChangeAspect="1"/>
          </p:cNvPicPr>
          <p:nvPr>
            <p:ph idx="1"/>
          </p:nvPr>
        </p:nvPicPr>
        <p:blipFill>
          <a:blip r:embed="rId2"/>
          <a:stretch>
            <a:fillRect/>
          </a:stretch>
        </p:blipFill>
        <p:spPr>
          <a:xfrm>
            <a:off x="1428728" y="785794"/>
            <a:ext cx="6176343" cy="5857875"/>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857232"/>
          </a:xfrm>
        </p:spPr>
        <p:txBody>
          <a:bodyPr>
            <a:normAutofit fontScale="90000"/>
          </a:bodyPr>
          <a:lstStyle/>
          <a:p>
            <a:r>
              <a:rPr lang="en-US" dirty="0" smtClean="0"/>
              <a:t>On the skating rink </a:t>
            </a:r>
            <a:r>
              <a:rPr lang="en-US" smtClean="0"/>
              <a:t>on </a:t>
            </a:r>
            <a:r>
              <a:rPr lang="en-US" smtClean="0"/>
              <a:t>the Red </a:t>
            </a:r>
            <a:r>
              <a:rPr lang="en-US" dirty="0" smtClean="0"/>
              <a:t>Square</a:t>
            </a:r>
            <a:endParaRPr lang="ru-RU" dirty="0"/>
          </a:p>
        </p:txBody>
      </p:sp>
      <p:pic>
        <p:nvPicPr>
          <p:cNvPr id="4" name="Содержимое 3" descr="ш3.jpg"/>
          <p:cNvPicPr>
            <a:picLocks noGrp="1" noChangeAspect="1"/>
          </p:cNvPicPr>
          <p:nvPr>
            <p:ph idx="1"/>
          </p:nvPr>
        </p:nvPicPr>
        <p:blipFill>
          <a:blip r:embed="rId2"/>
          <a:stretch>
            <a:fillRect/>
          </a:stretch>
        </p:blipFill>
        <p:spPr>
          <a:xfrm>
            <a:off x="1475656" y="928688"/>
            <a:ext cx="5975999" cy="5929312"/>
          </a:xfr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000108"/>
          </a:xfrm>
        </p:spPr>
        <p:txBody>
          <a:bodyPr>
            <a:normAutofit fontScale="90000"/>
          </a:bodyPr>
          <a:lstStyle/>
          <a:p>
            <a:r>
              <a:rPr lang="en-US" dirty="0" smtClean="0"/>
              <a:t>Our congratulations on Teacher's Day</a:t>
            </a:r>
            <a:endParaRPr lang="ru-RU" dirty="0"/>
          </a:p>
        </p:txBody>
      </p:sp>
      <p:pic>
        <p:nvPicPr>
          <p:cNvPr id="4" name="Содержимое 3" descr="sh.jpg"/>
          <p:cNvPicPr>
            <a:picLocks noGrp="1" noChangeAspect="1"/>
          </p:cNvPicPr>
          <p:nvPr>
            <p:ph idx="1"/>
          </p:nvPr>
        </p:nvPicPr>
        <p:blipFill>
          <a:blip r:embed="rId2"/>
          <a:stretch>
            <a:fillRect/>
          </a:stretch>
        </p:blipFill>
        <p:spPr>
          <a:xfrm>
            <a:off x="1547664" y="1196752"/>
            <a:ext cx="5978723" cy="5661248"/>
          </a:xfr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928670"/>
          </a:xfrm>
        </p:spPr>
        <p:txBody>
          <a:bodyPr/>
          <a:lstStyle/>
          <a:p>
            <a:r>
              <a:rPr lang="en-US" smtClean="0"/>
              <a:t>Our victory </a:t>
            </a:r>
            <a:endParaRPr lang="ru-RU" dirty="0"/>
          </a:p>
        </p:txBody>
      </p:sp>
      <p:pic>
        <p:nvPicPr>
          <p:cNvPr id="4" name="Содержимое 3" descr="ш.jpg"/>
          <p:cNvPicPr>
            <a:picLocks noGrp="1" noChangeAspect="1"/>
          </p:cNvPicPr>
          <p:nvPr>
            <p:ph idx="1"/>
          </p:nvPr>
        </p:nvPicPr>
        <p:blipFill>
          <a:blip r:embed="rId2"/>
          <a:stretch>
            <a:fillRect/>
          </a:stretch>
        </p:blipFill>
        <p:spPr>
          <a:xfrm>
            <a:off x="214282" y="1214422"/>
            <a:ext cx="8715436" cy="5143500"/>
          </a:xfr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244</TotalTime>
  <Words>181</Words>
  <Application>Microsoft Office PowerPoint</Application>
  <PresentationFormat>Экран (4:3)</PresentationFormat>
  <Paragraphs>49</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Апекс</vt:lpstr>
      <vt:lpstr>School number 1909 was named after the Hero of the Soviet Union A.K. Novikov</vt:lpstr>
      <vt:lpstr>A.K Novikov was born on August 30, 1920 in the village of Syltanovo now Sebezh district of the Pskov region in a peasant family. He graduated from the 10 classes. Since 1940, the Red Army. In 1942 he graduated from the Chkalovsky military aviation school pilots. Since December 1942, the Great Patriotic War. By April 1945, the squadron commander of the 108th Guards Attack Aviation Regiment (6-th Guards Attack Air Division, the 2nd Guards Ground Attack Air Corps, 2nd Air Army, 1st Ukrainian Front) Guard Captain AK Novikov made 126 sorties to attack airfields, resistance units and the enemy forces, inflicting considerable damage. Total has performed more than 130 successful sorties. In aerial combat shot down two enemy planes. June 27, 1945 for courage and valor shown in fights with the enemy, was awarded the title Hero of the Soviet Union.</vt:lpstr>
      <vt:lpstr>School number 1909 was named after the Hero of the Soviet Union A.K. Novikov GBOU registered in Moscow, Marshal Poluboyarov, 12, 109156. The headmaster of our school is Nagornova Larisa Valerievna.</vt:lpstr>
      <vt:lpstr>Timetable</vt:lpstr>
      <vt:lpstr>Our favorite teachers:</vt:lpstr>
      <vt:lpstr>Favourite classmates</vt:lpstr>
      <vt:lpstr>On the skating rink on the Red Square</vt:lpstr>
      <vt:lpstr>Our congratulations on Teacher's Day</vt:lpstr>
      <vt:lpstr>Our victory </vt:lpstr>
      <vt:lpstr>Welcome to school 1909!</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Иван Васильевич</dc:creator>
  <cp:lastModifiedBy>user</cp:lastModifiedBy>
  <cp:revision>24</cp:revision>
  <dcterms:created xsi:type="dcterms:W3CDTF">2016-11-13T14:17:55Z</dcterms:created>
  <dcterms:modified xsi:type="dcterms:W3CDTF">2016-11-18T08:03:57Z</dcterms:modified>
</cp:coreProperties>
</file>