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4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700" y="2179639"/>
            <a:ext cx="6667500" cy="965199"/>
          </a:xfrm>
          <a:solidFill>
            <a:srgbClr val="00E200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b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5150" y="3360738"/>
            <a:ext cx="5473700" cy="474662"/>
          </a:xfrm>
          <a:solidFill>
            <a:srgbClr val="FFD100"/>
          </a:solidFill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237A52-28AF-4C96-84D0-4A87C9B4A191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5E5FC-116A-44DA-BD88-80C7E7DA0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237A52-28AF-4C96-84D0-4A87C9B4A191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5E5FC-116A-44DA-BD88-80C7E7DA0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237A52-28AF-4C96-84D0-4A87C9B4A191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5E5FC-116A-44DA-BD88-80C7E7DA0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E2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lt1">
              <a:alpha val="31000"/>
            </a:schemeClr>
          </a:solidFill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237A52-28AF-4C96-84D0-4A87C9B4A191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5E5FC-116A-44DA-BD88-80C7E7DA0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237A52-28AF-4C96-84D0-4A87C9B4A191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5E5FC-116A-44DA-BD88-80C7E7DA0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237A52-28AF-4C96-84D0-4A87C9B4A191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5E5FC-116A-44DA-BD88-80C7E7DA0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237A52-28AF-4C96-84D0-4A87C9B4A191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5E5FC-116A-44DA-BD88-80C7E7DA0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237A52-28AF-4C96-84D0-4A87C9B4A191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5E5FC-116A-44DA-BD88-80C7E7DA0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237A52-28AF-4C96-84D0-4A87C9B4A191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5E5FC-116A-44DA-BD88-80C7E7DA0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237A52-28AF-4C96-84D0-4A87C9B4A191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5E5FC-116A-44DA-BD88-80C7E7DA0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237A52-28AF-4C96-84D0-4A87C9B4A191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5E5FC-116A-44DA-BD88-80C7E7DA0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6237A52-28AF-4C96-84D0-4A87C9B4A191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2AA5E5FC-116A-44DA-BD88-80C7E7DA0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928794" y="714356"/>
            <a:ext cx="7358062" cy="110807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Проект </a:t>
            </a:r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Математика вокруг нас 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57158" y="3071810"/>
            <a:ext cx="8358246" cy="642938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«Узоры и орнаменты </a:t>
            </a:r>
          </a:p>
          <a:p>
            <a:pPr>
              <a:buNone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     на посуде»  </a:t>
            </a:r>
          </a:p>
          <a:p>
            <a:pPr>
              <a:buNone/>
            </a:pPr>
            <a:endParaRPr lang="ru-RU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Составил  ученик 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«б» класса</a:t>
            </a:r>
          </a:p>
          <a:p>
            <a:pPr>
              <a:buNone/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Новиков Егор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4429124" y="214290"/>
            <a:ext cx="4357718" cy="3670674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889845"/>
            <a:ext cx="4286280" cy="3639295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2000232" y="1500174"/>
            <a:ext cx="6643734" cy="4982801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643182"/>
            <a:ext cx="3882502" cy="2896870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57448" y="342287"/>
            <a:ext cx="4372270" cy="2729524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3643314"/>
            <a:ext cx="4030259" cy="2763606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0"/>
            <a:ext cx="4729200" cy="71438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Современная посуда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 t="7916" b="5013"/>
          <a:stretch>
            <a:fillRect/>
          </a:stretch>
        </p:blipFill>
        <p:spPr bwMode="auto">
          <a:xfrm>
            <a:off x="6000760" y="785794"/>
            <a:ext cx="2857500" cy="3143272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/>
          <a:srcRect b="20437"/>
          <a:stretch>
            <a:fillRect/>
          </a:stretch>
        </p:blipFill>
        <p:spPr bwMode="auto">
          <a:xfrm>
            <a:off x="4286248" y="4286256"/>
            <a:ext cx="3833818" cy="2287714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/>
          <a:srcRect l="2344" t="9375" b="6249"/>
          <a:stretch>
            <a:fillRect/>
          </a:stretch>
        </p:blipFill>
        <p:spPr bwMode="auto">
          <a:xfrm>
            <a:off x="214282" y="4071942"/>
            <a:ext cx="3643338" cy="2360900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email"/>
          <a:srcRect t="7732"/>
          <a:stretch>
            <a:fillRect/>
          </a:stretch>
        </p:blipFill>
        <p:spPr bwMode="auto">
          <a:xfrm>
            <a:off x="2071670" y="1643050"/>
            <a:ext cx="3575893" cy="2000264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0694" y="0"/>
            <a:ext cx="2157400" cy="857256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Гжель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 r="6249" b="4929"/>
          <a:stretch>
            <a:fillRect/>
          </a:stretch>
        </p:blipFill>
        <p:spPr bwMode="auto">
          <a:xfrm>
            <a:off x="2143108" y="1428736"/>
            <a:ext cx="3574514" cy="2412797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/>
          <a:srcRect l="5085" t="6250" r="3389" b="6249"/>
          <a:stretch>
            <a:fillRect/>
          </a:stretch>
        </p:blipFill>
        <p:spPr bwMode="auto">
          <a:xfrm>
            <a:off x="428596" y="4071942"/>
            <a:ext cx="3357586" cy="2611456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email"/>
          <a:srcRect t="6250"/>
          <a:stretch>
            <a:fillRect/>
          </a:stretch>
        </p:blipFill>
        <p:spPr bwMode="auto">
          <a:xfrm>
            <a:off x="4000496" y="4071942"/>
            <a:ext cx="3381379" cy="2579017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 cstate="email">
            <a:lum bright="10000" contrast="10000"/>
          </a:blip>
          <a:srcRect l="3495" b="8732"/>
          <a:stretch>
            <a:fillRect/>
          </a:stretch>
        </p:blipFill>
        <p:spPr bwMode="auto">
          <a:xfrm>
            <a:off x="5929322" y="857232"/>
            <a:ext cx="2928958" cy="3000847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214290"/>
            <a:ext cx="2800342" cy="642942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Хохлома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4286256"/>
            <a:ext cx="3476628" cy="2259808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1285860"/>
            <a:ext cx="3405190" cy="2553893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email"/>
          <a:srcRect l="4104" t="6061" b="9091"/>
          <a:stretch>
            <a:fillRect/>
          </a:stretch>
        </p:blipFill>
        <p:spPr bwMode="auto">
          <a:xfrm>
            <a:off x="4929190" y="4214818"/>
            <a:ext cx="3810002" cy="2286016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00760" y="1214422"/>
            <a:ext cx="2776540" cy="2623502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214290"/>
            <a:ext cx="5286412" cy="857256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Городецкая роспись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929066"/>
            <a:ext cx="1928826" cy="2500330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5984" y="1428736"/>
            <a:ext cx="2143140" cy="2714628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3714752"/>
            <a:ext cx="4305763" cy="2786082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email"/>
          <a:srcRect l="4032" t="14869" r="3225" b="21169"/>
          <a:stretch>
            <a:fillRect/>
          </a:stretch>
        </p:blipFill>
        <p:spPr bwMode="auto">
          <a:xfrm>
            <a:off x="5286380" y="1142984"/>
            <a:ext cx="3429024" cy="2012688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142852"/>
            <a:ext cx="5286412" cy="642942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Жостовские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подносы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86116" y="785794"/>
            <a:ext cx="3133728" cy="3225128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4429132"/>
            <a:ext cx="2786082" cy="2199538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2000240"/>
            <a:ext cx="2643206" cy="2274743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72264" y="857232"/>
            <a:ext cx="2357454" cy="3143273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14678" y="4357694"/>
            <a:ext cx="2571768" cy="2330681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857884" y="4214818"/>
            <a:ext cx="3108562" cy="238601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la-detej07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dla-detej07</Template>
  <TotalTime>155</TotalTime>
  <Words>27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dla-detej07</vt:lpstr>
      <vt:lpstr>                    Проект      Математика вокруг нас </vt:lpstr>
      <vt:lpstr>Слайд 2</vt:lpstr>
      <vt:lpstr>Слайд 3</vt:lpstr>
      <vt:lpstr>Слайд 4</vt:lpstr>
      <vt:lpstr>Современная посуда</vt:lpstr>
      <vt:lpstr>Гжель</vt:lpstr>
      <vt:lpstr>Хохлома</vt:lpstr>
      <vt:lpstr>Городецкая роспись</vt:lpstr>
      <vt:lpstr>Жостовские подносы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   Математика вокруг нас</dc:title>
  <dc:creator>Admin</dc:creator>
  <cp:lastModifiedBy>Александр</cp:lastModifiedBy>
  <cp:revision>18</cp:revision>
  <dcterms:created xsi:type="dcterms:W3CDTF">2016-11-13T18:14:41Z</dcterms:created>
  <dcterms:modified xsi:type="dcterms:W3CDTF">2017-01-10T21:57:47Z</dcterms:modified>
</cp:coreProperties>
</file>