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57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6FE9-C538-483E-83B7-5ED38D271DB2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5827708-421E-461F-8C64-910C5886B7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0669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6FE9-C538-483E-83B7-5ED38D271DB2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5827708-421E-461F-8C64-910C5886B7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0402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6FE9-C538-483E-83B7-5ED38D271DB2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5827708-421E-461F-8C64-910C5886B7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1003798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6FE9-C538-483E-83B7-5ED38D271DB2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5827708-421E-461F-8C64-910C5886B7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2858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6FE9-C538-483E-83B7-5ED38D271DB2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5827708-421E-461F-8C64-910C5886B7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037592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6FE9-C538-483E-83B7-5ED38D271DB2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5827708-421E-461F-8C64-910C5886B7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6465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6FE9-C538-483E-83B7-5ED38D271DB2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7708-421E-461F-8C64-910C5886B7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7651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6FE9-C538-483E-83B7-5ED38D271DB2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7708-421E-461F-8C64-910C5886B7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0483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6FE9-C538-483E-83B7-5ED38D271DB2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7708-421E-461F-8C64-910C5886B7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5056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6FE9-C538-483E-83B7-5ED38D271DB2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5827708-421E-461F-8C64-910C5886B7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0346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6FE9-C538-483E-83B7-5ED38D271DB2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5827708-421E-461F-8C64-910C5886B7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0093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6FE9-C538-483E-83B7-5ED38D271DB2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5827708-421E-461F-8C64-910C5886B7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7248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6FE9-C538-483E-83B7-5ED38D271DB2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7708-421E-461F-8C64-910C5886B7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5280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6FE9-C538-483E-83B7-5ED38D271DB2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7708-421E-461F-8C64-910C5886B7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7821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6FE9-C538-483E-83B7-5ED38D271DB2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7708-421E-461F-8C64-910C5886B7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7250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6FE9-C538-483E-83B7-5ED38D271DB2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5827708-421E-461F-8C64-910C5886B7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1434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D6FE9-C538-483E-83B7-5ED38D271DB2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5827708-421E-461F-8C64-910C5886B7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235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888275"/>
            <a:ext cx="8915399" cy="3135086"/>
          </a:xfrm>
        </p:spPr>
        <p:txBody>
          <a:bodyPr/>
          <a:lstStyle/>
          <a:p>
            <a:r>
              <a:rPr lang="ru-RU" dirty="0" smtClean="0"/>
              <a:t>Проектная деятельность учащихся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Этап 1: Выбор темы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00356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642083"/>
            <a:ext cx="6096000" cy="42996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 котором следует: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оценить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своего проекта (проанализировать, что у тебя получилось или не получилось и почему; подумать, удалось ли тебе добиться того, что ты запланировал, когда начинал свой проект);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показать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перспективы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возможной дальнейшей работы по данному проекту;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сделать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показать свою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точку зрения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затронутые в твоем проекте проблемы, подвести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итоги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своей работы;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указать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ту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область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(области)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взаимодействия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которую удалось отразить в проекте.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090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215061"/>
            <a:ext cx="6096000" cy="44278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где ты представишь: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список использованной литературы в алфавитном порядке с указанием данных книг и статей;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адреса сайтов в Интернете, с которыми ты работал;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ссылки на интервью, если ты брал их у специалистов;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указания фильмов, если ты их просматривал и т.п.;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перечень музеев, если ты их посещал;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659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39292" y="1191624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Приложения.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Сюда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ты можешь поместить, иллюстрации, графики наблюдений, эскизы, тексты интервью специалистов (если они использовались) и т.п.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9285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889844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Введение………………………………...................................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Основная часть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Заключение…………………………………………………...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Литература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…………………………………………………...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Приложения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9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6793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330926"/>
            <a:ext cx="8915399" cy="113211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Типы проектов.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97874" y="888274"/>
            <a:ext cx="10006737" cy="5695406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ru-RU" b="1" dirty="0"/>
              <a:t>Практико-ориентированный.</a:t>
            </a:r>
            <a:r>
              <a:rPr lang="ru-RU" dirty="0"/>
              <a:t> Цель – решение практических задач, поставленных заказчиком. Проектным продуктом могут стать учебные пособия, макеты и модели, инструкции, памятки, рекомендации и т.п.</a:t>
            </a:r>
            <a:endParaRPr lang="ru-RU" sz="1400" dirty="0"/>
          </a:p>
          <a:p>
            <a:pPr lvl="1"/>
            <a:r>
              <a:rPr lang="ru-RU" b="1" dirty="0"/>
              <a:t>Исследовательский.</a:t>
            </a:r>
            <a:r>
              <a:rPr lang="ru-RU" dirty="0"/>
              <a:t> Цель – доказательство или опровержение какой-либо гипотезы. Проект выполняется по аналогии с научным исследованием: обязательное обоснование актуальности исследуемой проблемы, выдвижение гипотезы, осуществление эксперимента, проверка различных версий, анализ, обобщение и обнародование результатов. Проектным продуктом в данном случае является результат исследования, оформленный установленным способом.</a:t>
            </a:r>
            <a:endParaRPr lang="ru-RU" sz="1400" dirty="0"/>
          </a:p>
          <a:p>
            <a:pPr lvl="1"/>
            <a:r>
              <a:rPr lang="ru-RU" b="1" dirty="0"/>
              <a:t>Информационный.</a:t>
            </a:r>
            <a:r>
              <a:rPr lang="ru-RU" dirty="0"/>
              <a:t> Цель – сбор информации о каком-либо объекте или явлении для представления ее заказчику и дальнейшего использования по его усмотрению. Проектным продуктом могут стать оформленные оговоренным способом статистические данные, результаты опросов общественного мнения, обобщение высказываний различных авторов по какому-либо вопросу и т.д. </a:t>
            </a:r>
            <a:endParaRPr lang="ru-RU" sz="1400" dirty="0"/>
          </a:p>
          <a:p>
            <a:pPr lvl="1"/>
            <a:r>
              <a:rPr lang="ru-RU" b="1" dirty="0"/>
              <a:t>Творческий.</a:t>
            </a:r>
            <a:r>
              <a:rPr lang="ru-RU" dirty="0"/>
              <a:t> Цель – привлечение интереса к конкретной проблеме. Данный проект характеризуется свободным, творческим подходом к трактовке проблемы, ходу работы и презентации результатов, которыми могут стать литературные произведения, произведения изобразительного искусства, видеофильм и т.п.</a:t>
            </a:r>
            <a:endParaRPr lang="ru-RU" sz="1400" dirty="0"/>
          </a:p>
          <a:p>
            <a:pPr lvl="1"/>
            <a:r>
              <a:rPr lang="ru-RU" b="1" dirty="0"/>
              <a:t>Игровой или ролевой. </a:t>
            </a:r>
            <a:r>
              <a:rPr lang="ru-RU" dirty="0"/>
              <a:t>Цель – предоставление публике возможности участия в решение конкретной проблемы. Проектным продуктом, как правило, является мероприятие (игра, состязание, викторина, экскурсия и т.п.)</a:t>
            </a:r>
            <a:endParaRPr lang="ru-RU" sz="1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9021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446" y="618977"/>
            <a:ext cx="8915399" cy="157558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Критерии оценивания проекта</a:t>
            </a:r>
            <a:r>
              <a:rPr lang="ru-RU" b="1" dirty="0" smtClean="0"/>
              <a:t>. </a:t>
            </a:r>
            <a:r>
              <a:rPr lang="ru-RU" sz="2200" b="1" dirty="0" smtClean="0"/>
              <a:t>Этап 3. Презентация и защита проектов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81350" y="2335237"/>
            <a:ext cx="9728062" cy="3426627"/>
          </a:xfrm>
        </p:spPr>
        <p:txBody>
          <a:bodyPr>
            <a:normAutofit/>
          </a:bodyPr>
          <a:lstStyle/>
          <a:p>
            <a:pPr lvl="0"/>
            <a:r>
              <a:rPr lang="ru-RU" b="1" dirty="0"/>
              <a:t>Постановка цели, планирование путей ее достижения.</a:t>
            </a:r>
            <a:endParaRPr lang="ru-RU" sz="1400" b="1" dirty="0"/>
          </a:p>
          <a:p>
            <a:pPr lvl="1"/>
            <a:r>
              <a:rPr lang="ru-RU" dirty="0"/>
              <a:t>Цель не сформулирована</a:t>
            </a:r>
            <a:endParaRPr lang="ru-RU" sz="1400" dirty="0"/>
          </a:p>
          <a:p>
            <a:pPr lvl="1"/>
            <a:r>
              <a:rPr lang="ru-RU" dirty="0"/>
              <a:t>Цель определена, но план достижения отсутствует</a:t>
            </a:r>
            <a:endParaRPr lang="ru-RU" sz="1400" dirty="0"/>
          </a:p>
          <a:p>
            <a:pPr lvl="1"/>
            <a:r>
              <a:rPr lang="ru-RU" dirty="0"/>
              <a:t>Цель определена, дан краткий план ее достижения</a:t>
            </a:r>
            <a:endParaRPr lang="ru-RU" sz="1400" dirty="0"/>
          </a:p>
          <a:p>
            <a:pPr lvl="1"/>
            <a:r>
              <a:rPr lang="ru-RU" dirty="0"/>
              <a:t>Цель определена, дан подробный план ее достижения</a:t>
            </a:r>
            <a:endParaRPr lang="ru-RU" sz="1400" dirty="0"/>
          </a:p>
          <a:p>
            <a:r>
              <a:rPr lang="ru-RU" dirty="0"/>
              <a:t> </a:t>
            </a:r>
            <a:endParaRPr lang="ru-RU" sz="1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492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7542" y="992777"/>
            <a:ext cx="9892937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tabLst>
                <a:tab pos="1127760" algn="l"/>
              </a:tabLs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Глубина раскрытия темы проекта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584960" algn="l"/>
              </a:tabLs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Тема проекта не раскрыта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584960" algn="l"/>
              </a:tabLs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Тема проекта раскрыта фрагментарно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584960" algn="l"/>
              </a:tabLs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Тема проекта раскрыта,  автор показал знание темы в рамках программы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584960" algn="l"/>
              </a:tabLs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Тема проекта раскрыта, автор продемонстрировал глубокие знания, выходящие за рамки программы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403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1714" y="592183"/>
            <a:ext cx="7402286" cy="295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tabLst>
                <a:tab pos="1127760" algn="l"/>
              </a:tabLs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Разнообразие источников информации, целесообразность их использования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584960" algn="l"/>
              </a:tabLs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Использована неподходящая информация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584960" algn="l"/>
              </a:tabLs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Большая часть представленной информации не относится к теме работы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584960" algn="l"/>
              </a:tabLs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содержит незначительный объем подходящей информации из ограниченного числа однотипных источников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584960" algn="l"/>
              </a:tabLs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содержит достаточно полную информацию из разнообразных источников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10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32709" y="1312267"/>
            <a:ext cx="9022080" cy="295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tabLst>
                <a:tab pos="1127760" algn="l"/>
              </a:tabLs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Личная заинтересованность автора, творческий подход к работе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584960" algn="l"/>
              </a:tabLs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шаблонная, показывающая формальное отношение к ней автора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584960" algn="l"/>
              </a:tabLs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 проявил незначительный интерес к теме проекта, но не продемонстрировал самостоятельность в работе, не использовал возможности творческого подхода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584960" algn="l"/>
              </a:tabLs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самостоятельная, демонстрирующая серьезную заинтересованность автора; предпринята попытка представить личный взгляд на проблему проекта, применены элементы творчества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584960" algn="l"/>
              </a:tabLs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отличается творческим подходом, собственным, оригинальным отношением автора к идее проекта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960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8834" y="1262743"/>
            <a:ext cx="9753600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tabLst>
                <a:tab pos="1127760" algn="l"/>
              </a:tabLs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Качество проведения презентации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584960" algn="l"/>
              </a:tabLs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Презентация не проведена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584960" algn="l"/>
              </a:tabLs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 изложен с учетом регламента, однако автору не удалось заинтересовать аудиторию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584960" algn="l"/>
              </a:tabLs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Автору удалось вызвать интерес аудитории, но он вышел за рамки регламента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584960" algn="l"/>
              </a:tabLs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Автору удалось вызвать интерес аудитории, и он не вышел за рамки регламента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989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Учебная деятельность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математика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Русский язык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Литературное чтение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Физическая культура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Окружающий мир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Технология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Изобразительное искусство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музыка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4073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98469" y="1027611"/>
            <a:ext cx="8978537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tabLst>
                <a:tab pos="1127760" algn="l"/>
              </a:tabLs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Качество проектного продукта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584960" algn="l"/>
              </a:tabLs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Проектный продукт отсутствует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584960" algn="l"/>
              </a:tabLs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Проектный продукт не соответствует требованиям качества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584960" algn="l"/>
              </a:tabLs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Продукт не полностью соответствует требованиям качества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584960" algn="l"/>
              </a:tabLs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 полностью соответствует требованиям качества (эстетика, удобство в использовании, соответствие заявленным целям)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003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8185" y="2967335"/>
            <a:ext cx="81756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93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Внеурочная деятельность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Безопасность жизни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Экология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Краеведение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Здоровый образ жизни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Мир добра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Умники и умницы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Игротека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9369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Банк тем проектов для учащихся 4 классов 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423954"/>
          </a:xfrm>
        </p:spPr>
        <p:txBody>
          <a:bodyPr/>
          <a:lstStyle/>
          <a:p>
            <a:r>
              <a:rPr lang="ru-RU" dirty="0"/>
              <a:t>Волшебница речь</a:t>
            </a:r>
            <a:r>
              <a:rPr lang="ru-RU" dirty="0" smtClean="0"/>
              <a:t>.</a:t>
            </a:r>
          </a:p>
          <a:p>
            <a:r>
              <a:rPr lang="ru-RU" dirty="0"/>
              <a:t>Свойства площади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Салфетка</a:t>
            </a:r>
          </a:p>
          <a:p>
            <a:r>
              <a:rPr lang="ru-RU" dirty="0"/>
              <a:t>Красная книга, или возьмём под защиту. </a:t>
            </a:r>
            <a:endParaRPr lang="ru-RU" dirty="0" smtClean="0"/>
          </a:p>
          <a:p>
            <a:r>
              <a:rPr lang="ru-RU" dirty="0"/>
              <a:t>Безопасность пешеходов.</a:t>
            </a:r>
          </a:p>
          <a:p>
            <a:r>
              <a:rPr lang="ru-RU" dirty="0"/>
              <a:t>Понятия и термины ПДД.</a:t>
            </a:r>
          </a:p>
          <a:p>
            <a:r>
              <a:rPr lang="ru-RU" dirty="0"/>
              <a:t>Ситуации на дороге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«Гармония </a:t>
            </a:r>
            <a:r>
              <a:rPr lang="ru-RU" dirty="0"/>
              <a:t>в </a:t>
            </a:r>
            <a:r>
              <a:rPr lang="ru-RU" dirty="0" smtClean="0"/>
              <a:t>природе»</a:t>
            </a:r>
          </a:p>
          <a:p>
            <a:r>
              <a:rPr lang="ru-RU" dirty="0"/>
              <a:t>Кроссворды по теме «Наши имена». </a:t>
            </a:r>
            <a:endParaRPr lang="ru-RU" dirty="0" smtClean="0"/>
          </a:p>
          <a:p>
            <a:r>
              <a:rPr lang="ru-RU" dirty="0"/>
              <a:t>Я  и  будущее моей </a:t>
            </a:r>
            <a:r>
              <a:rPr lang="ru-RU" dirty="0" smtClean="0"/>
              <a:t>области</a:t>
            </a:r>
          </a:p>
          <a:p>
            <a:r>
              <a:rPr lang="ru-RU" dirty="0"/>
              <a:t>Игра, которую мы сами </a:t>
            </a:r>
            <a:r>
              <a:rPr lang="ru-RU" dirty="0" smtClean="0"/>
              <a:t>придумали.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900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Как оформить письменную часть </a:t>
            </a:r>
            <a:r>
              <a:rPr lang="ru-RU" b="1" dirty="0" smtClean="0"/>
              <a:t>проекта</a:t>
            </a:r>
            <a:br>
              <a:rPr lang="ru-RU" b="1" dirty="0" smtClean="0"/>
            </a:br>
            <a:r>
              <a:rPr lang="ru-RU" sz="2000" b="1" dirty="0" smtClean="0"/>
              <a:t>Этап 2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293326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Письменная </a:t>
            </a:r>
            <a:r>
              <a:rPr lang="ru-RU" b="1" dirty="0"/>
              <a:t>часть</a:t>
            </a:r>
            <a:r>
              <a:rPr lang="ru-RU" dirty="0"/>
              <a:t> проекта является отчетом о том, как шла твоя работа. Эта часть работы имеет четкую структуру.</a:t>
            </a:r>
            <a:br>
              <a:rPr lang="ru-RU" dirty="0"/>
            </a:br>
            <a:endParaRPr lang="ru-RU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/>
              <a:t>Титульный </a:t>
            </a:r>
            <a:r>
              <a:rPr lang="ru-RU" b="1" dirty="0" smtClean="0"/>
              <a:t>лист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/>
              <a:t>Содержание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/>
              <a:t>Введение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/>
              <a:t>Основная </a:t>
            </a:r>
            <a:r>
              <a:rPr lang="ru-RU" b="1" dirty="0" smtClean="0"/>
              <a:t>часть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/>
              <a:t>Заключение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/>
              <a:t>Литература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/>
              <a:t>Приложения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7454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Титульный лист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47093451"/>
              </p:ext>
            </p:extLst>
          </p:nvPr>
        </p:nvGraphicFramePr>
        <p:xfrm>
          <a:off x="2960914" y="1428205"/>
          <a:ext cx="7541623" cy="49725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41623"/>
              </a:tblGrid>
              <a:tr h="49725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Муниципальное Автономное Общеобразовательное учреждение гимназия №16</a:t>
                      </a:r>
                      <a:br>
                        <a:rPr lang="ru-RU" sz="900" dirty="0">
                          <a:effectLst/>
                        </a:rPr>
                      </a:br>
                      <a:r>
                        <a:rPr lang="ru-RU" sz="900" dirty="0">
                          <a:effectLst/>
                        </a:rPr>
                        <a:t/>
                      </a:r>
                      <a:br>
                        <a:rPr lang="ru-RU" sz="900" dirty="0">
                          <a:effectLst/>
                        </a:rPr>
                      </a:br>
                      <a:r>
                        <a:rPr lang="ru-RU" sz="900" dirty="0">
                          <a:effectLst/>
                        </a:rPr>
                        <a:t>………………………………(14 шрифт)</a:t>
                      </a:r>
                      <a:br>
                        <a:rPr lang="ru-RU" sz="900" dirty="0">
                          <a:effectLst/>
                        </a:rPr>
                      </a:br>
                      <a:r>
                        <a:rPr lang="ru-RU" sz="900" dirty="0">
                          <a:effectLst/>
                        </a:rPr>
                        <a:t/>
                      </a:r>
                      <a:br>
                        <a:rPr lang="ru-RU" sz="900" dirty="0">
                          <a:effectLst/>
                        </a:rPr>
                      </a:br>
                      <a:endParaRPr lang="ru-RU" sz="7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(формулировка темы проекта </a:t>
                      </a:r>
                      <a:br>
                        <a:rPr lang="ru-RU" sz="900" dirty="0">
                          <a:effectLst/>
                        </a:rPr>
                      </a:br>
                      <a:r>
                        <a:rPr lang="ru-RU" sz="900" dirty="0">
                          <a:effectLst/>
                        </a:rPr>
                        <a:t/>
                      </a:r>
                      <a:br>
                        <a:rPr lang="ru-RU" sz="900" dirty="0">
                          <a:effectLst/>
                        </a:rPr>
                      </a:br>
                      <a:r>
                        <a:rPr lang="ru-RU" sz="900" dirty="0">
                          <a:effectLst/>
                        </a:rPr>
                        <a:t>без кавычек и без точки)(16 жирный шрифт)</a:t>
                      </a:r>
                      <a:br>
                        <a:rPr lang="ru-RU" sz="900" dirty="0">
                          <a:effectLst/>
                        </a:rPr>
                      </a:br>
                      <a:r>
                        <a:rPr lang="ru-RU" sz="900" dirty="0">
                          <a:effectLst/>
                        </a:rPr>
                        <a:t/>
                      </a:r>
                      <a:br>
                        <a:rPr lang="ru-RU" sz="900" dirty="0">
                          <a:effectLst/>
                        </a:rPr>
                      </a:br>
                      <a:r>
                        <a:rPr lang="ru-RU" sz="900" dirty="0">
                          <a:effectLst/>
                        </a:rPr>
                        <a:t/>
                      </a:r>
                      <a:br>
                        <a:rPr lang="ru-RU" sz="900" dirty="0">
                          <a:effectLst/>
                        </a:rPr>
                      </a:br>
                      <a:r>
                        <a:rPr lang="ru-RU" sz="900" dirty="0">
                          <a:effectLst/>
                        </a:rPr>
                        <a:t>                                                                                      Проект ученика … класса </a:t>
                      </a:r>
                      <a:br>
                        <a:rPr lang="ru-RU" sz="900" dirty="0">
                          <a:effectLst/>
                        </a:rPr>
                      </a:br>
                      <a:r>
                        <a:rPr lang="ru-RU" sz="900" dirty="0">
                          <a:effectLst/>
                        </a:rPr>
                        <a:t/>
                      </a:r>
                      <a:br>
                        <a:rPr lang="ru-RU" sz="900" dirty="0">
                          <a:effectLst/>
                        </a:rPr>
                      </a:br>
                      <a:r>
                        <a:rPr lang="ru-RU" sz="900" dirty="0">
                          <a:effectLst/>
                        </a:rPr>
                        <a:t>                                                                                          (фамилия, имя)</a:t>
                      </a:r>
                      <a:br>
                        <a:rPr lang="ru-RU" sz="900" dirty="0">
                          <a:effectLst/>
                        </a:rPr>
                      </a:br>
                      <a:r>
                        <a:rPr lang="ru-RU" sz="900" dirty="0">
                          <a:effectLst/>
                        </a:rPr>
                        <a:t/>
                      </a:r>
                      <a:br>
                        <a:rPr lang="ru-RU" sz="900" dirty="0">
                          <a:effectLst/>
                        </a:rPr>
                      </a:br>
                      <a:r>
                        <a:rPr lang="ru-RU" sz="900" dirty="0">
                          <a:effectLst/>
                        </a:rPr>
                        <a:t>                                                                                   Руководитель проекта </a:t>
                      </a:r>
                      <a:br>
                        <a:rPr lang="ru-RU" sz="900" dirty="0">
                          <a:effectLst/>
                        </a:rPr>
                      </a:br>
                      <a:r>
                        <a:rPr lang="ru-RU" sz="900" dirty="0">
                          <a:effectLst/>
                        </a:rPr>
                        <a:t/>
                      </a:r>
                      <a:br>
                        <a:rPr lang="ru-RU" sz="900" dirty="0">
                          <a:effectLst/>
                        </a:rPr>
                      </a:br>
                      <a:r>
                        <a:rPr lang="ru-RU" sz="900" dirty="0">
                          <a:effectLst/>
                        </a:rPr>
                        <a:t>                                                                                (фамилия, инициалы)</a:t>
                      </a:r>
                      <a:br>
                        <a:rPr lang="ru-RU" sz="900" dirty="0">
                          <a:effectLst/>
                        </a:rPr>
                      </a:br>
                      <a:r>
                        <a:rPr lang="ru-RU" sz="900" dirty="0">
                          <a:effectLst/>
                        </a:rPr>
                        <a:t/>
                      </a:r>
                      <a:br>
                        <a:rPr lang="ru-RU" sz="900" dirty="0">
                          <a:effectLst/>
                        </a:rPr>
                      </a:br>
                      <a:r>
                        <a:rPr lang="ru-RU" sz="900" dirty="0">
                          <a:effectLst/>
                        </a:rPr>
                        <a:t/>
                      </a:r>
                      <a:br>
                        <a:rPr lang="ru-RU" sz="900" dirty="0">
                          <a:effectLst/>
                        </a:rPr>
                      </a:br>
                      <a:endParaRPr lang="ru-RU" sz="7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Тюмень, 20___</a:t>
                      </a:r>
                      <a:endParaRPr lang="ru-RU" sz="7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630" marR="7163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8776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Содержание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/>
              <a:t>Содержание</a:t>
            </a:r>
            <a:r>
              <a:rPr lang="ru-RU" sz="3200" dirty="0"/>
              <a:t> – это перечисление глав (в том числе литературы и приложения) с указанием страниц</a:t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06873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960632"/>
            <a:ext cx="6096000" cy="39103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 котором необходимо: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показать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чем интересна и важна выбранная тобою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проекта, обосновать свой выбор;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выделить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и рассказать, чего ты хочешь добиться в результате работы, в чем состоит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твоего проекта, с какой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областью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(областями)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взаимодействия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она связана;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дать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своей работы, подробно описать способы достижения поставленной цели;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описать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как будет выглядеть твой проектный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156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343301"/>
            <a:ext cx="6096000" cy="32157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Основная часть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(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состоящая из глав)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которой надо поместить: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подробное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описание процесса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работы, включающее все ее этапы;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твоей работы, принимаемых тобою решений, используемых ресурсов, возникающих у тебя идей и эмоций, который ты испытывал в ее ходе;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оценку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наличия в проекте выбранной тобою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области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(областей)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взаимодействия.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682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42</TotalTime>
  <Words>864</Words>
  <Application>Microsoft Office PowerPoint</Application>
  <PresentationFormat>Произвольный</PresentationFormat>
  <Paragraphs>113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Легкий дым</vt:lpstr>
      <vt:lpstr>Проектная деятельность учащихся</vt:lpstr>
      <vt:lpstr>Учебная деятельность</vt:lpstr>
      <vt:lpstr> Внеурочная деятельность  </vt:lpstr>
      <vt:lpstr>Банк тем проектов для учащихся 4 классов </vt:lpstr>
      <vt:lpstr>Как оформить письменную часть проекта Этап 2</vt:lpstr>
      <vt:lpstr>Титульный лист</vt:lpstr>
      <vt:lpstr>Содержание </vt:lpstr>
      <vt:lpstr>Слайд 8</vt:lpstr>
      <vt:lpstr>Слайд 9</vt:lpstr>
      <vt:lpstr>Слайд 10</vt:lpstr>
      <vt:lpstr>Слайд 11</vt:lpstr>
      <vt:lpstr>Слайд 12</vt:lpstr>
      <vt:lpstr>Слайд 13</vt:lpstr>
      <vt:lpstr>Типы проектов. </vt:lpstr>
      <vt:lpstr>Критерии оценивания проекта. Этап 3. Презентация и защита проектов 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учащихся</dc:title>
  <dc:creator>User</dc:creator>
  <cp:lastModifiedBy>андрей</cp:lastModifiedBy>
  <cp:revision>7</cp:revision>
  <dcterms:created xsi:type="dcterms:W3CDTF">2016-09-08T09:43:03Z</dcterms:created>
  <dcterms:modified xsi:type="dcterms:W3CDTF">2016-11-14T07:48:04Z</dcterms:modified>
</cp:coreProperties>
</file>