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9796A3E-BEB5-43AB-B56F-08341AD51708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2CF14E0-9FA7-4187-924E-90E5DF23D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Русский изразец в архитектуре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933056"/>
            <a:ext cx="6560234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подготовлена для </a:t>
            </a:r>
            <a:r>
              <a:rPr lang="ru-RU" dirty="0" smtClean="0"/>
              <a:t>2 класса учителем начальных классов</a:t>
            </a:r>
            <a:endParaRPr lang="ru-RU" dirty="0" smtClean="0"/>
          </a:p>
          <a:p>
            <a:r>
              <a:rPr lang="ru-RU" dirty="0" err="1" smtClean="0"/>
              <a:t>Коротун</a:t>
            </a:r>
            <a:r>
              <a:rPr lang="ru-RU" dirty="0" smtClean="0"/>
              <a:t> </a:t>
            </a:r>
            <a:r>
              <a:rPr lang="ru-RU" dirty="0" smtClean="0"/>
              <a:t>Любовью Александровной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519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61648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Геральдические мотивы изразцов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988840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4300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124744"/>
            <a:ext cx="4464496" cy="4662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290"/>
          <a:stretch/>
        </p:blipFill>
        <p:spPr>
          <a:xfrm>
            <a:off x="5630266" y="778438"/>
            <a:ext cx="2724150" cy="535553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6992341" y="778438"/>
            <a:ext cx="0" cy="53555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630266" y="1916832"/>
            <a:ext cx="2724150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630266" y="778438"/>
            <a:ext cx="2724150" cy="24345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630266" y="778438"/>
            <a:ext cx="2724150" cy="24345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30266" y="4725144"/>
            <a:ext cx="2724150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31849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615"/>
          <a:stretch/>
        </p:blipFill>
        <p:spPr>
          <a:xfrm>
            <a:off x="1115616" y="1563917"/>
            <a:ext cx="7012498" cy="469337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7065" y="260648"/>
            <a:ext cx="8229600" cy="991554"/>
          </a:xfrm>
        </p:spPr>
        <p:txBody>
          <a:bodyPr/>
          <a:lstStyle/>
          <a:p>
            <a:pPr algn="ctr"/>
            <a:r>
              <a:rPr lang="ru-RU" dirty="0" smtClean="0"/>
              <a:t>Палитра зеленых оттенков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51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39248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Изразец (</a:t>
            </a:r>
            <a:r>
              <a:rPr lang="ru-RU" sz="6000" b="1" dirty="0" err="1"/>
              <a:t>кафли</a:t>
            </a:r>
            <a:r>
              <a:rPr lang="ru-RU" sz="6000" b="1" dirty="0"/>
              <a:t>) </a:t>
            </a:r>
            <a:r>
              <a:rPr lang="ru-RU" sz="6000" dirty="0"/>
              <a:t>— керамическая плитка для облицовки каминов, печей, </a:t>
            </a:r>
            <a:r>
              <a:rPr lang="ru-RU" sz="6000" dirty="0" smtClean="0"/>
              <a:t>стен.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67118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39144"/>
            <a:ext cx="3477072" cy="2808312"/>
          </a:xfrm>
        </p:spPr>
        <p:txBody>
          <a:bodyPr>
            <a:noAutofit/>
          </a:bodyPr>
          <a:lstStyle/>
          <a:p>
            <a:r>
              <a:rPr lang="ru-RU" sz="6000" dirty="0" smtClean="0"/>
              <a:t>Красный</a:t>
            </a:r>
            <a:br>
              <a:rPr lang="ru-RU" sz="6000" dirty="0" smtClean="0"/>
            </a:br>
            <a:r>
              <a:rPr lang="ru-RU" sz="6000" dirty="0" smtClean="0"/>
              <a:t> изразец</a:t>
            </a:r>
            <a:endParaRPr lang="ru-RU" sz="6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476672"/>
            <a:ext cx="4299942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2721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195" y="2461454"/>
            <a:ext cx="4464496" cy="193508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Гжельский</a:t>
            </a:r>
            <a:br>
              <a:rPr lang="ru-RU" sz="6000" dirty="0" smtClean="0"/>
            </a:br>
            <a:r>
              <a:rPr lang="ru-RU" sz="6000" dirty="0" smtClean="0"/>
              <a:t>Изразец</a:t>
            </a:r>
            <a:endParaRPr lang="ru-RU" sz="6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709611"/>
            <a:ext cx="3810000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277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Многоцветные изразцы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910660"/>
            <a:ext cx="3693790" cy="44958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681386"/>
            <a:ext cx="3151671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87483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492" y="34944"/>
            <a:ext cx="8229600" cy="943534"/>
          </a:xfrm>
        </p:spPr>
        <p:txBody>
          <a:bodyPr/>
          <a:lstStyle/>
          <a:p>
            <a:pPr algn="ctr"/>
            <a:r>
              <a:rPr lang="ru-RU" dirty="0" err="1" smtClean="0"/>
              <a:t>Муравленные</a:t>
            </a:r>
            <a:r>
              <a:rPr lang="ru-RU" dirty="0" smtClean="0"/>
              <a:t> изразцы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192" y="1052736"/>
            <a:ext cx="8388424" cy="2922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2160" y="3573016"/>
            <a:ext cx="7656264" cy="307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660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26" y="260648"/>
            <a:ext cx="8229600" cy="1143000"/>
          </a:xfrm>
        </p:spPr>
        <p:txBody>
          <a:bodyPr/>
          <a:lstStyle/>
          <a:p>
            <a:pPr algn="ctr"/>
            <a:r>
              <a:rPr lang="ru-RU" dirty="0" err="1" smtClean="0"/>
              <a:t>Муравленные</a:t>
            </a:r>
            <a:r>
              <a:rPr lang="ru-RU" dirty="0" smtClean="0"/>
              <a:t> изразцы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697" y="2544834"/>
            <a:ext cx="3861429" cy="3960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50" y="1700808"/>
            <a:ext cx="4441676" cy="430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9093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91554"/>
          </a:xfrm>
        </p:spPr>
        <p:txBody>
          <a:bodyPr/>
          <a:lstStyle/>
          <a:p>
            <a:pPr algn="ctr"/>
            <a:r>
              <a:rPr lang="ru-RU" dirty="0" err="1" smtClean="0"/>
              <a:t>Муравленные</a:t>
            </a:r>
            <a:r>
              <a:rPr lang="ru-RU" dirty="0" smtClean="0"/>
              <a:t> изразцы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464528"/>
            <a:ext cx="6120680" cy="487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336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Религиозные мотивы изразцов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518" y="1700809"/>
            <a:ext cx="5276100" cy="3528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0520" y="1700809"/>
            <a:ext cx="3772847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4823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</TotalTime>
  <Words>49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Русский изразец в архитектуре</vt:lpstr>
      <vt:lpstr>Изразец (кафли) — керамическая плитка для облицовки каминов, печей, стен.</vt:lpstr>
      <vt:lpstr>Красный  изразец</vt:lpstr>
      <vt:lpstr>Гжельский Изразец</vt:lpstr>
      <vt:lpstr>Многоцветные изразцы</vt:lpstr>
      <vt:lpstr>Муравленные изразцы</vt:lpstr>
      <vt:lpstr>Муравленные изразцы</vt:lpstr>
      <vt:lpstr>Муравленные изразцы</vt:lpstr>
      <vt:lpstr>Религиозные мотивы изразцов</vt:lpstr>
      <vt:lpstr>Геральдические мотивы изразцов</vt:lpstr>
      <vt:lpstr>Слайд 11</vt:lpstr>
      <vt:lpstr>Палитра зеленых оттенков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изразец в архитектуре</dc:title>
  <dc:creator>Любовь</dc:creator>
  <cp:lastModifiedBy>user</cp:lastModifiedBy>
  <cp:revision>5</cp:revision>
  <dcterms:created xsi:type="dcterms:W3CDTF">2014-02-19T04:26:40Z</dcterms:created>
  <dcterms:modified xsi:type="dcterms:W3CDTF">2017-01-11T12:47:50Z</dcterms:modified>
</cp:coreProperties>
</file>