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A4C376C-C973-4163-B136-1BC2106D18AB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1A695703-3D4B-4B26-BF1D-4D90CA0C5C3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5400" y="7389439"/>
            <a:ext cx="4013200" cy="504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348880"/>
            <a:ext cx="4176464" cy="86409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…Снегурочка…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Пятно 2 3"/>
          <p:cNvSpPr/>
          <p:nvPr/>
        </p:nvSpPr>
        <p:spPr>
          <a:xfrm>
            <a:off x="6300192" y="0"/>
            <a:ext cx="2376264" cy="2088232"/>
          </a:xfrm>
          <a:prstGeom prst="irregularSeal2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472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6214" y="620688"/>
            <a:ext cx="3577954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Бытовая техника Снегурочка, предлагает вам выгодные покупки и скидки От 50%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класс_2\Desktop\1\i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68" y="2060848"/>
            <a:ext cx="806489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88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499992" y="2708920"/>
            <a:ext cx="4186808" cy="407517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За покупку пылесоса фирмы </a:t>
            </a:r>
            <a:r>
              <a:rPr lang="en-US" dirty="0" smtClean="0">
                <a:solidFill>
                  <a:schemeClr val="accent1"/>
                </a:solidFill>
              </a:rPr>
              <a:t>Polaris</a:t>
            </a:r>
            <a:r>
              <a:rPr lang="ru-RU" dirty="0" smtClean="0">
                <a:solidFill>
                  <a:schemeClr val="accent1"/>
                </a:solidFill>
              </a:rPr>
              <a:t>, вы можете  получить маленький презент от нашего магазина! 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980728"/>
            <a:ext cx="4114800" cy="701040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пылесосы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класс_2\Desktop\1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816424" cy="404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006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580112" y="2175318"/>
            <a:ext cx="3158614" cy="4006687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При покупке более 3-х товаров, вы можете получить дисконтную карту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56576" y="1124744"/>
            <a:ext cx="4114800" cy="773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класс_2\Desktop\1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514268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3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076056" y="2924944"/>
            <a:ext cx="3610744" cy="317105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Наши утюги самые лучшие и прочные, срок службы от 3-5 лет! При этом к нему идет в подарок гладильная доска!..     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Утюги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C:\Users\класс_2\Desktop\1\i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396044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84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076056" y="2852936"/>
            <a:ext cx="3610744" cy="3243064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При покупке стиральной машины, </a:t>
            </a:r>
            <a:r>
              <a:rPr lang="en-US" dirty="0" err="1" smtClean="0">
                <a:solidFill>
                  <a:schemeClr val="accent1"/>
                </a:solidFill>
              </a:rPr>
              <a:t>Colgon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вы получаете в подарок! Срок службы от 5 лет и более..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Стиральные машины(автомат)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C:\Users\класс_2\Desktop\1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432048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89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 flipV="1">
            <a:off x="457200" y="7605464"/>
            <a:ext cx="8229600" cy="504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975360"/>
            <a:ext cx="7200800" cy="439785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37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43</TotalTime>
  <Words>95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BlackTie</vt:lpstr>
      <vt:lpstr>…Снегурочка…</vt:lpstr>
      <vt:lpstr>Бытовая техника Снегурочка, предлагает вам выгодные покупки и скидки От 50%</vt:lpstr>
      <vt:lpstr>пылесосы</vt:lpstr>
      <vt:lpstr>Презентация PowerPoint</vt:lpstr>
      <vt:lpstr>Утюги</vt:lpstr>
      <vt:lpstr>Стиральные машины(автомат)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…Снегурочка…</dc:title>
  <dc:creator>класс_2</dc:creator>
  <cp:lastModifiedBy>класс_2</cp:lastModifiedBy>
  <cp:revision>5</cp:revision>
  <dcterms:created xsi:type="dcterms:W3CDTF">2016-11-28T03:01:55Z</dcterms:created>
  <dcterms:modified xsi:type="dcterms:W3CDTF">2016-11-28T03:45:13Z</dcterms:modified>
</cp:coreProperties>
</file>