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63" r:id="rId3"/>
    <p:sldId id="265" r:id="rId4"/>
    <p:sldId id="269" r:id="rId5"/>
    <p:sldId id="284" r:id="rId6"/>
    <p:sldId id="279" r:id="rId7"/>
    <p:sldId id="270" r:id="rId8"/>
    <p:sldId id="273" r:id="rId9"/>
    <p:sldId id="283" r:id="rId10"/>
    <p:sldId id="275" r:id="rId11"/>
    <p:sldId id="276" r:id="rId12"/>
    <p:sldId id="271" r:id="rId13"/>
    <p:sldId id="280" r:id="rId14"/>
    <p:sldId id="281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568E72-4B3C-451C-B3E7-DFF84FEF24FA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5FD59E-6741-4179-A408-883CEC1DD9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9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3.bp.blogspot.com/-hgVVISO6oPo/T2mlaTKe4qI/AAAAAAAABb8/JDNc6o4EWv4/s1600/B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935288"/>
            <a:ext cx="928688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http://funforkids.ru/pictures/butterfly_forkids/butterfly04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4643438"/>
            <a:ext cx="1525587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http://www.proshkolu.ru/content/media/pic/std/2000000/1933000/1932334-b04475973c782708.png"/>
          <p:cNvPicPr>
            <a:picLocks noChangeAspect="1" noChangeArrowheads="1"/>
          </p:cNvPicPr>
          <p:nvPr/>
        </p:nvPicPr>
        <p:blipFill>
          <a:blip r:embed="rId4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07168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http://img-fotki.yandex.ru/get/4514/valenta-mog.10b/0_6b762_384db44f_L.jpg"/>
          <p:cNvPicPr>
            <a:picLocks noChangeAspect="1" noChangeArrowheads="1"/>
          </p:cNvPicPr>
          <p:nvPr/>
        </p:nvPicPr>
        <p:blipFill>
          <a:blip r:embed="rId5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643063"/>
            <a:ext cx="37592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img-fotki.yandex.ru/get/4514/valenta-mog.10b/0_6b762_384db44f_L.jpg"/>
          <p:cNvPicPr>
            <a:picLocks noChangeAspect="1" noChangeArrowheads="1"/>
          </p:cNvPicPr>
          <p:nvPr/>
        </p:nvPicPr>
        <p:blipFill>
          <a:blip r:embed="rId6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71500"/>
            <a:ext cx="1677988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img-fotki.yandex.ru/get/4514/valenta-mog.10b/0_6b762_384db44f_L.jpg"/>
          <p:cNvPicPr>
            <a:picLocks noChangeAspect="1" noChangeArrowheads="1"/>
          </p:cNvPicPr>
          <p:nvPr/>
        </p:nvPicPr>
        <p:blipFill>
          <a:blip r:embed="rId6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71500"/>
            <a:ext cx="1677988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://img-fotki.yandex.ru/get/4514/valenta-mog.10b/0_6b762_384db44f_L.jpg"/>
          <p:cNvPicPr>
            <a:picLocks noChangeAspect="1" noChangeArrowheads="1"/>
          </p:cNvPicPr>
          <p:nvPr/>
        </p:nvPicPr>
        <p:blipFill>
          <a:blip r:embed="rId6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857750"/>
            <a:ext cx="167798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ttp://img-fotki.yandex.ru/get/4514/valenta-mog.10b/0_6b762_384db44f_L.jpg"/>
          <p:cNvPicPr>
            <a:picLocks noChangeAspect="1" noChangeArrowheads="1"/>
          </p:cNvPicPr>
          <p:nvPr/>
        </p:nvPicPr>
        <p:blipFill>
          <a:blip r:embed="rId6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4857750"/>
            <a:ext cx="167798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388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4 -0.03773 C -0.01961 -0.05255 -0.01805 -0.06829 -0.01406 -0.08264 C -0.01284 -0.09514 -0.01093 -0.12037 -0.01093 -0.12014 C -0.01128 -0.18264 -0.01128 -0.24491 -0.01197 -0.30718 C -0.01197 -0.3132 -0.01336 -0.31898 -0.01406 -0.32477 C -0.01423 -0.32686 -0.01666 -0.33125 -0.01527 -0.33056 C -0.0118 -0.32917 -0.00972 -0.32431 -0.00659 -0.32176 C 0.00087 -0.31528 0.00938 -0.31297 0.01737 -0.3088 C 0.02223 -0.30625 0.02674 -0.30255 0.0316 -0.3 C 0.03369 -0.29885 0.03803 -0.29723 0.03803 -0.29699 C 0.05157 -0.28403 0.06667 -0.2794 0.0816 -0.26968 C 0.08924 -0.26459 0.09619 -0.25718 0.10434 -0.25371 C 0.11459 -0.24398 0.10921 -0.24838 0.12066 -0.24051 C 0.129 -0.23473 0.13664 -0.22269 0.14566 -0.21898 C 0.15157 -0.21297 0.16407 -0.20301 0.16407 -0.20278 C 0.16962 -0.19329 0.17674 -0.18982 0.18369 -0.18264 C 0.19462 -0.17153 0.20487 -0.16343 0.21737 -0.1551 C 0.22587 -0.14931 0.23386 -0.14074 0.24237 -0.13473 C 0.25764 -0.12385 0.27483 -0.11482 0.28907 -0.10139 C 0.2915 -0.09908 0.29323 -0.09537 0.29566 -0.09283 C 0.30122 -0.08681 0.30539 -0.08519 0.31198 -0.08125 C 0.31893 -0.07199 0.32952 -0.06366 0.33907 -0.05949 C 0.32969 -0.05047 0.32396 -0.03727 0.31528 -0.02755 C 0.30469 -0.01574 0.29375 -0.00116 0.28473 0.01296 C 0.28178 0.01759 0.28316 0.01782 0.28039 0.02314 C 0.27587 0.03171 0.27848 0.02291 0.27396 0.03333 C 0.26737 0.04861 0.25382 0.07569 0.24237 0.08541 C 0.23855 0.09236 0.2349 0.10115 0.23039 0.10717 C 0.21094 0.1331 0.18646 0.15833 0.16407 0.17963 C 0.15504 0.18819 0.14671 0.1956 0.13698 0.20277 C 0.13212 0.20648 0.13108 0.21111 0.12605 0.21435 C 0.12292 0.22106 0.11737 0.22477 0.11303 0.23032 C 0.10695 0.23819 0.10209 0.24907 0.09566 0.25648 C 0.09011 0.26319 0.08212 0.26759 0.07605 0.27384 C 0.06146 0.28912 0.04671 0.3118 0.03039 0.32314 C 0.02605 0.3324 0.03125 0.32245 0.02396 0.33194 C 0.02101 0.33588 0.0191 0.34074 0.01632 0.3449 C 0.00834 0.35717 0.01754 0.34259 0.00973 0.35208 C 0.00591 0.35671 0.00261 0.3618 -0.00104 0.36666 C -0.00208 0.36805 -0.00434 0.37106 -0.00434 0.37129 C -0.05434 0.27361 0.01198 0.14097 -0.01093 0.03194 C -0.0118 0.01713 -0.0125 -0.00162 -0.01527 -0.01598 C -0.01684 -0.02431 -0.01527 -0.03982 -0.0217 -0.04051 C -0.11319 -0.04954 -0.2967 -0.04352 -0.2967 -0.04329 C -0.3 -0.04398 -0.30381 -0.04236 -0.30659 -0.04491 C -0.30781 -0.04607 -0.30451 -0.04815 -0.30329 -0.04931 C -0.2967 -0.05602 -0.29809 -0.05463 -0.29131 -0.05648 C -0.28003 -0.06667 -0.26701 -0.07107 -0.25538 -0.07986 C -0.24947 -0.08426 -0.24496 -0.09051 -0.23906 -0.09422 C -0.23177 -0.10394 -0.22621 -0.10463 -0.21736 -0.1132 C -0.20798 -0.12223 -0.19774 -0.12917 -0.18802 -0.13773 C -0.16875 -0.15463 -0.15295 -0.17662 -0.13472 -0.19561 C -0.12586 -0.21436 -0.10538 -0.22963 -0.09131 -0.24051 C -0.08229 -0.24769 -0.07534 -0.25811 -0.06736 -0.26667 C -0.06493 -0.26922 -0.06215 -0.2713 -0.05972 -0.27385 C -0.05607 -0.27755 -0.0526 -0.28172 -0.04895 -0.28565 C -0.03975 -0.29584 -0.03281 -0.30903 -0.02274 -0.31736 C -0.01857 -0.32084 -0.01666 -0.32547 -0.01197 -0.32755 C -0.01093 -0.3294 -0.00989 -0.33172 -0.00868 -0.33334 C -0.00746 -0.33496 -0.00468 -0.34005 -0.00434 -0.33773 C -0.0026 -0.32593 -0.01111 -0.3007 -0.01302 -0.28704 C -0.01458 -0.26273 -0.01857 -0.23889 -0.02066 -0.21459 C -0.02395 -0.17547 -0.02048 -0.19561 -0.025 -0.17246 C -0.02725 -0.14167 -0.02691 -0.11042 -0.03038 -0.07986 C -0.03229 -0.06343 -0.03472 -0.03056 -0.03472 -0.03033 C -0.0342 0.05486 -0.03819 0.11597 -0.03038 0.1912 C -0.02968 0.20902 -0.02934 0.22245 -0.02604 0.23912 C -0.02569 0.27477 -0.03194 0.31273 -0.02274 0.34629 C -0.02239 0.3493 -0.02204 0.35208 -0.0217 0.35509 C -0.02135 0.35694 -0.02066 0.36296 -0.02066 0.36088 C -0.02066 0.34791 -0.03142 0.32893 -0.03593 0.31736 C -0.04201 0.30185 -0.04236 0.28171 -0.0467 0.26527 C -0.05243 0.24305 -0.05954 0.22176 -0.0684 0.20139 C -0.0743 0.18819 -0.08107 0.17546 -0.08697 0.16227 C -0.08958 0.15671 -0.08958 0.15393 -0.09236 0.1493 C -0.10086 0.13541 -0.1151 0.11203 -0.125 0.10139 C -0.13003 0.09606 -0.13576 0.09004 -0.14027 0.08402 C -0.15086 0.0699 -0.12899 0.08356 -0.15868 0.06088 C -0.17204 0.05069 -0.18593 0.04143 -0.19895 0.03032 C -0.20937 0.02152 -0.22048 0.01273 -0.23038 0.00277 C -0.23802 -0.00486 -0.24479 -0.01459 -0.25329 -0.02037 C -0.25746 -0.02778 -0.26163 -0.03264 -0.2684 -0.03473 C -0.27465 -0.04329 -0.27534 -0.04561 -0.28159 -0.0507 C -0.28298 -0.05186 -0.28454 -0.05255 -0.28593 -0.05371 C -0.2875 -0.0551 -0.29201 -0.05787 -0.29027 -0.05811 C -0.28142 -0.05903 -0.27274 -0.05486 -0.26406 -0.05371 C -0.25 -0.04723 -0.23454 -0.04537 -0.21961 -0.04352 C -0.19965 -0.03704 -0.20798 -0.03889 -0.19461 -0.03635 C -0.18246 -0.03148 -0.17256 -0.02871 -0.15972 -0.02755 C -0.1434 -0.02385 -0.12743 -0.02246 -0.11093 -0.02037 C -0.09756 -0.01875 -0.08593 -0.01366 -0.07274 -0.0088 C -0.06024 -0.00417 -0.0427 -0.00486 -0.02934 -0.00139 C 0.0007 -0.00301 -4.44444E-6 -0.01598 -4.44444E-6 3.33333E-6 " pathEditMode="relative" rAng="0" ptsTypes="ffffffffffffffffffffffffffffffffffffffffffffffffffffffffffffffffffffffffffffffffffffffffffffA">
                                      <p:cBhvr>
                                        <p:cTn id="18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2.96296E-6 C -0.00643 -0.01111 -0.01095 -0.02662 -0.01633 -0.03912 C -0.02171 -0.05185 -0.03022 -0.06389 -0.03699 -0.07523 C -0.04115 -0.08218 -0.04671 -0.08611 -0.05105 -0.09259 C -0.06685 -0.11644 -0.03369 -0.07153 -0.06841 -0.11736 C -0.07275 -0.12315 -0.07622 -0.13056 -0.08143 -0.13472 C -0.08543 -0.13796 -0.09133 -0.14213 -0.09463 -0.1463 C -0.10886 -0.16343 -0.12102 -0.18449 -0.13473 -0.20278 C -0.15817 -0.23403 -0.14185 -0.20972 -0.15765 -0.22755 C -0.17362 -0.2456 -0.19011 -0.26158 -0.20765 -0.27685 C -0.22536 -0.29236 -0.24029 -0.31296 -0.25765 -0.32894 C -0.28768 -0.35648 -0.31928 -0.38195 -0.35209 -0.40278 C -0.37813 -0.41945 -0.40001 -0.44653 -0.42605 -0.46366 C -0.44827 -0.47824 -0.47119 -0.49097 -0.49341 -0.50579 C -0.50834 -0.51551 -0.52379 -0.525 -0.53907 -0.53333 C -0.54272 -0.53542 -0.55348 -0.54005 -0.55539 -0.5419 C -0.55643 -0.54283 -0.55747 -0.54421 -0.55869 -0.54491 C -0.55973 -0.5456 -0.5632 -0.5463 -0.56199 -0.5463 C -0.55053 -0.5463 -0.53855 -0.54306 -0.52709 -0.5419 C -0.51737 -0.54097 -0.49775 -0.53912 -0.49775 -0.53912 C -0.48681 -0.53565 -0.47744 -0.53426 -0.46633 -0.53333 C -0.44202 -0.525 -0.41494 -0.52708 -0.39011 -0.52593 C -0.37102 -0.52037 -0.38386 -0.52384 -0.35209 -0.51875 C -0.34914 -0.51829 -0.34636 -0.51783 -0.34341 -0.51736 C -0.34046 -0.5169 -0.33473 -0.51597 -0.33473 -0.51597 C -0.15296 -0.51713 -0.00591 -0.52014 0.16197 -0.52593 C 0.16423 -0.52639 0.16666 -0.52894 0.16857 -0.52755 C 0.17291 -0.52431 0.16857 -0.51829 0.16735 -0.51597 C 0.16492 -0.49861 0.15832 -0.48218 0.15433 -0.46528 C 0.15277 -0.45857 0.14999 -0.44491 0.14999 -0.44491 C 0.14878 -0.43102 0.14444 -0.41898 0.14131 -0.40579 C 0.13576 -0.38195 0.13072 -0.35833 0.12499 -0.33472 C 0.11891 -0.30972 0.11648 -0.2831 0.10763 -0.25926 C 0.10433 -0.23171 0.09756 -0.20463 0.08801 -0.17963 C 0.08471 -0.16158 0.08072 -0.13658 0.07065 -0.12315 C 0.06648 -0.11158 0.06423 -0.09884 0.05867 -0.08843 C 0.05503 -0.07315 0.0486 -0.06158 0.04565 -0.04491 C 0.04357 -0.03287 0.04096 -0.01644 0.03593 -0.00579 C 0.03419 0.00555 0.03437 0.01805 0.03159 0.02893 C 0.02117 0.02014 0.00989 0.01458 -0.00105 0.00741 C -0.02293 -0.02269 -0.05313 -0.04074 -0.07605 -0.06945 C -0.09341 -0.09121 -0.10938 -0.11505 -0.12605 -0.13773 C -0.13629 -0.15162 -0.14879 -0.15972 -0.15973 -0.17246 C -0.18039 -0.19653 -0.20088 -0.22083 -0.22171 -0.24491 C -0.23647 -0.26204 -0.24793 -0.2838 -0.26303 -0.3 C -0.29063 -0.32986 -0.31911 -0.35857 -0.34567 -0.38982 C -0.35574 -0.40162 -0.36598 -0.41296 -0.37605 -0.42454 C -0.38525 -0.43496 -0.38039 -0.4331 -0.39133 -0.44352 C -0.41598 -0.46736 -0.44011 -0.49121 -0.46511 -0.51435 C -0.48039 -0.52847 -0.49671 -0.5375 -0.51407 -0.5463 C -0.52327 -0.55093 -0.51911 -0.54792 -0.52709 -0.5507 C -0.52935 -0.55139 -0.53369 -0.55347 -0.53369 -0.55347 C -0.55574 -0.50949 -0.5349 -0.55278 -0.53699 -0.40579 C -0.53734 -0.38588 -0.53907 -0.36597 -0.54133 -0.3463 C -0.54254 -0.30625 -0.54584 -0.26713 -0.55001 -0.22755 C -0.55174 -0.21134 -0.55036 -0.18889 -0.56077 -0.17824 C -0.56338 -0.15903 -0.56737 -0.14051 -0.57171 -0.12176 C -0.57379 -0.11273 -0.57536 -0.10208 -0.57935 -0.09421 C -0.58595 -0.05741 -0.59515 -0.02153 -0.60331 0.01458 C -0.6073 0.03217 -0.60921 0.05 -0.61511 0.06667 C -0.6172 0.07986 -0.62136 0.10023 -0.62709 0.11157 C -0.629 0.1206 -0.63004 0.12986 -0.63143 0.13912 C -0.62779 0.14444 -0.62588 0.15347 -0.62067 0.15509 C -0.60695 0.15949 -0.59237 0.15579 -0.57831 0.15648 C -0.5672 0.15717 -0.55661 0.16134 -0.54567 0.16227 C -0.5264 0.16389 -0.5073 0.16528 -0.48803 0.16667 C -0.42362 0.16597 -0.35279 0.17153 -0.28699 0.15949 C -0.25244 0.14583 -0.21442 0.14028 -0.17831 0.13634 C -0.16286 0.13241 -0.14984 0.13148 -0.13369 0.13055 C -0.11963 0.12616 -0.10695 0.12199 -0.09237 0.12037 C -0.0823 0.11458 -0.07275 0.11458 -0.06199 0.11319 C -0.05174 0.10926 -0.04202 0.10856 -0.03143 0.10741 C 0.00919 0.09491 0.05207 0.09398 0.09357 0.09282 C 0.08315 0.07569 0.06996 0.06782 0.05659 0.05648 C 0.04461 0.04629 0.03454 0.03264 0.02395 0.02037 C 0.01128 0.00579 0.01926 0.01713 0.00537 0.00301 C -0.01893 -0.02153 -0.04289 -0.04838 -0.06841 -0.07107 C -0.07813 -0.07963 -0.08855 -0.0875 -0.09775 -0.09699 C -0.12397 -0.12408 -0.15018 -0.15278 -0.17831 -0.17685 C -0.20036 -0.1956 -0.22258 -0.21458 -0.24463 -0.23333 C -0.24862 -0.23681 -0.25365 -0.23704 -0.25765 -0.24051 C -0.27657 -0.25718 -0.29636 -0.28102 -0.31303 -0.30139 C -0.31546 -0.3044 -0.31702 -0.3088 -0.31963 -0.31158 C -0.32362 -0.31597 -0.32848 -0.31898 -0.33265 -0.32315 C -0.34671 -0.33773 -0.36008 -0.35463 -0.37397 -0.36945 C -0.38299 -0.37917 -0.39011 -0.39144 -0.39897 -0.40139 C -0.4132 -0.41759 -0.42727 -0.43287 -0.44133 -0.44931 C -0.44758 -0.45648 -0.46234 -0.46945 -0.47067 -0.47685 C -0.47397 -0.47963 -0.47813 -0.47986 -0.48143 -0.48264 C -0.49011 -0.48958 -0.49654 -0.49954 -0.50539 -0.50579 C -0.51025 -0.51528 -0.51876 -0.52222 -0.52501 -0.53033 C -0.53004 -0.54815 -0.53872 -0.56296 -0.55331 -0.56667 C -0.55261 -0.56482 -0.55244 -0.56204 -0.55105 -0.56088 C -0.54845 -0.55857 -0.54497 -0.5588 -0.54237 -0.55648 C -0.53508 -0.54977 -0.5264 -0.54653 -0.51841 -0.5419 C -0.49966 -0.53102 -0.4764 -0.53125 -0.45643 -0.52755 C -0.43959 -0.52454 -0.42345 -0.51621 -0.40643 -0.51435 C -0.38838 -0.5125 -0.39775 -0.51343 -0.37831 -0.51158 C -0.28664 -0.49213 -0.19254 -0.50139 -0.10001 -0.5 C -0.0889 -0.50023 0.00746 -0.50185 0.02603 -0.50278 C 0.04739 -0.50371 0.06874 -0.51134 0.09027 -0.51296 C 0.10728 -0.51829 0.11492 -0.52014 0.13263 -0.52176 C 0.1427 -0.52431 0.14235 -0.52361 0.15103 -0.52755 C 0.15589 -0.52963 0.15919 -0.5331 0.16423 -0.53472 C 0.16857 -0.53889 0.17239 -0.54121 0.17725 -0.54352 C 0.18055 -0.51528 0.17499 -0.48958 0.16735 -0.46366 C 0.16353 -0.43426 0.15416 -0.40463 0.14565 -0.37685 C 0.14357 -0.36204 0.14201 -0.34815 0.13697 -0.33472 C 0.13523 -0.31783 0.12985 -0.30417 0.12499 -0.28843 C 0.12013 -0.27292 0.11596 -0.25718 0.11093 -0.2419 C 0.10468 -0.22315 0.09791 -0.20741 0.09235 -0.18843 C 0.08871 -0.17616 0.08784 -0.16181 0.08489 -0.14931 C 0.08263 -0.13935 0.07916 -0.13033 0.07725 -0.12014 C 0.07412 -0.10347 0.07169 -0.08634 0.06423 -0.07246 C 0.06162 -0.05926 0.06076 -0.05787 0.05433 -0.04769 C 0.05103 -0.025 0.04461 -0.00324 0.04131 0.01898 C 0.03992 0.0287 0.03454 0.04699 0.03037 0.05509 C 0.02881 0.06134 0.0276 0.06782 0.02603 0.07407 C 0.02534 0.07685 0.02603 0.08171 0.02395 0.08264 C 0.02291 0.0831 0.02169 0.08356 0.02065 0.08403 C -0.13595 0.0831 -0.28334 0.07523 -0.43907 0.07407 C -0.50904 0.05926 -0.67501 0.15949 -0.64671 0.0493 C -0.64532 0.03819 -0.64081 0.03079 -0.63803 0.02037 C -0.63265 -2.96296E-6 -0.62796 -0.02199 -0.62171 -0.0419 C -0.61494 -0.06366 -0.60626 -0.08426 -0.59897 -0.10579 C -0.59133 -0.12824 -0.59168 -0.14051 -0.58699 -0.16088 C -0.57761 -0.20116 -0.56615 -0.24167 -0.55869 -0.28264 C -0.55418 -0.30764 -0.5507 -0.33403 -0.54671 -0.35926 C -0.54428 -0.39653 -0.54619 -0.38079 -0.54237 -0.40718 C -0.54202 -0.4213 -0.54168 -0.43519 -0.54133 -0.44931 C -0.54046 -0.49283 -0.53907 -0.57963 -0.53907 -0.57963 C -0.53317 -0.56389 -0.52605 -0.55371 -0.51737 -0.54051 C -0.51459 -0.53634 -0.51286 -0.53102 -0.50973 -0.52755 C -0.50626 -0.52361 -0.50157 -0.52199 -0.49775 -0.51875 C -0.48907 -0.51111 -0.48213 -0.49977 -0.47275 -0.49421 C -0.46459 -0.48935 -0.46095 -0.48773 -0.45331 -0.48102 C -0.41824 -0.45046 -0.38317 -0.41875 -0.34671 -0.39121 C -0.33595 -0.3831 -0.32518 -0.36921 -0.31511 -0.35926 C -0.30365 -0.34815 -0.29289 -0.33519 -0.28039 -0.32593 C -0.26529 -0.31458 -0.25192 -0.3044 -0.23803 -0.29121 C -0.21199 -0.26644 -0.26129 -0.31088 -0.22067 -0.26945 C -0.20765 -0.25602 -0.19063 -0.24537 -0.17709 -0.23333 C -0.16563 -0.22315 -0.15574 -0.20926 -0.14463 -0.19861 C -0.11442 -0.16991 -0.08247 -0.14861 -0.05105 -0.12315 C -0.03213 -0.10764 -0.0172 -0.08611 0.00103 -0.06945 C 0.00607 -0.06042 0.01128 -0.04954 0.01857 -0.04352 C 0.02464 -0.03866 0.03437 -0.02801 0.03923 -0.02014 C 0.04582 -0.00926 0.04982 0.00509 0.05867 0.01319 C 0.05902 0.01458 0.05989 0.01736 0.05989 0.01736 " pathEditMode="relative" ptsTypes="ffffffffffffffffffffffffffffffffffffffffffffffffffffffffffffffffffffffffffffffffffffffffffffffffffffffffffffffffffffffffffffffffffffffffffffffffffffA">
                                      <p:cBhvr>
                                        <p:cTn id="37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-21600000">
                                      <p:cBhvr>
                                        <p:cTn id="75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4420/25585874.170/0_a09b3_9521cf51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42875"/>
            <a:ext cx="192881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://img-fotki.yandex.ru/get/6003/valenta-mog.10b/0_6b75c_6d4a61d0_L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024063"/>
            <a:ext cx="2859088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786063"/>
            <a:ext cx="91440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берегите зрение!</a:t>
            </a:r>
          </a:p>
        </p:txBody>
      </p:sp>
    </p:spTree>
    <p:extLst>
      <p:ext uri="{BB962C8B-B14F-4D97-AF65-F5344CB8AC3E}">
        <p14:creationId xmlns:p14="http://schemas.microsoft.com/office/powerpoint/2010/main" val="215178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59 0.08959 C -0.12256 0.0919 -0.06388 0.08912 -0.10017 0.09676 C -0.10572 0.09977 -0.10868 0.10787 -0.11319 0.11273 C -0.12812 0.12894 -0.10763 0.10255 -0.12083 0.12014 C -0.12291 0.1257 -0.12656 0.13033 -0.12829 0.13611 C -0.1302 0.14236 -0.13211 0.14792 -0.13489 0.15347 C -0.1368 0.16366 -0.14149 0.17269 -0.14461 0.18241 C -0.14618 0.18704 -0.15017 0.19537 -0.15017 0.1956 C -0.15329 0.20857 -0.15885 0.2206 -0.16093 0.23449 C -0.16163 0.24537 -0.16284 0.25741 -0.16753 0.26644 C -0.16979 0.27593 -0.16996 0.28542 -0.17395 0.29398 C -0.17621 0.30463 -0.17743 0.31528 -0.17951 0.32593 C -0.18038 0.34121 -0.17968 0.34213 -0.18159 0.35347 C -0.18229 0.35787 -0.18385 0.36644 -0.18385 0.36667 C -0.18454 0.39722 -0.19079 0.46482 -0.18159 0.49097 C -0.17743 0.50301 -0.16597 0.52361 -0.15885 0.5331 C -0.1552 0.53797 -0.14513 0.54815 -0.14253 0.55486 C -0.13784 0.5669 -0.12899 0.57847 -0.12083 0.58681 C -0.11562 0.60023 -0.10642 0.61158 -0.09895 0.62292 C -0.09618 0.62709 -0.09184 0.63565 -0.08819 0.63889 C -0.08298 0.64375 -0.07638 0.64746 -0.07083 0.65185 C -0.06857 0.65371 -0.06423 0.65764 -0.06423 0.65787 C -0.05694 0.6706 -0.03697 0.68658 -0.02517 0.69097 C -0.01927 0.6963 -0.01579 0.69931 -0.00885 0.70116 C 0.00712 0.7132 0.02448 0.71898 0.04115 0.72871 C 0.05869 0.73866 0.07657 0.7456 0.09549 0.74769 C 0.11459 0.75301 0.13386 0.75463 0.15313 0.75764 C 0.16615 0.76343 0.17865 0.76644 0.19237 0.76783 C 0.20313 0.7706 0.19462 0.76852 0.20747 0.77084 C 0.2125 0.77176 0.22275 0.77361 0.22275 0.77385 C 0.24271 0.78334 0.33073 0.77408 0.34549 0.77361 C 0.36059 0.76875 0.37448 0.76736 0.39011 0.76644 C 0.41407 0.76019 0.43855 0.75486 0.46303 0.75047 C 0.48056 0.73866 0.5007 0.73611 0.51945 0.72871 C 0.53455 0.71621 0.54775 0.70047 0.56303 0.6882 C 0.56771 0.68449 0.57309 0.67986 0.57709 0.67523 C 0.58021 0.67176 0.58577 0.66343 0.58577 0.66366 C 0.59046 0.64699 0.59827 0.64005 0.60643 0.62732 C 0.61771 0.60996 0.61059 0.61644 0.61841 0.60996 C 0.62101 0.59514 0.61667 0.61574 0.62483 0.59537 C 0.62639 0.59144 0.62657 0.58658 0.62813 0.58241 C 0.62917 0.57963 0.63108 0.57778 0.63247 0.57523 C 0.63855 0.56343 0.64341 0.55162 0.64983 0.54028 C 0.65348 0.5338 0.65417 0.52431 0.65747 0.51713 C 0.66077 0.49977 0.66476 0.48264 0.67049 0.46644 C 0.67344 0.44885 0.67483 0.43056 0.67709 0.41273 C 0.6783 0.35857 0.67917 0.33843 0.67709 0.27662 C 0.67691 0.27338 0.66771 0.23935 0.66615 0.23449 C 0.66511 0.22616 0.66441 0.2169 0.66077 0.20996 C 0.65938 0.20232 0.65608 0.19074 0.65313 0.1838 C 0.65122 0.1794 0.64792 0.17616 0.64549 0.17222 C 0.64393 0.16551 0.63994 0.16204 0.63681 0.15625 C 0.63195 0.14746 0.625 0.13449 0.61841 0.12732 C 0.61598 0.12477 0.61303 0.12315 0.61077 0.12014 C 0.60556 0.1132 0.60018 0.10718 0.59341 0.10278 C 0.58698 0.09422 0.57917 0.08797 0.57275 0.0794 C 0.57153 0.07292 0.56789 0.06713 0.56303 0.06505 C 0.55869 0.05926 0.54671 0.0456 0.54115 0.04329 C 0.53664 0.03912 0.53351 0.0331 0.52917 0.02871 C 0.5224 0.02199 0.50903 0.01204 0.50105 0.00996 C 0.49254 0.00533 0.48403 0.00093 0.47483 -0.00162 C 0.47084 -0.00278 0.46303 -0.00463 0.46303 -0.0044 C 0.45608 -0.00903 0.45 -0.01157 0.44237 -0.01319 C 0.43334 -0.01759 0.42257 -0.01875 0.41303 -0.0206 C 0.39775 -0.02361 0.38264 -0.02754 0.36737 -0.02916 C 0.33629 -0.03912 0.30348 -0.04375 0.27171 -0.04815 C 0.24271 -0.0574 0.21112 -0.05671 0.18143 -0.0581 C 0.0573 -0.05694 0.07066 -0.07083 0.00869 -0.05092 C 0.00139 -0.0449 0.00816 -0.04977 -0.00659 -0.04514 C -0.01718 -0.0419 -0.00954 -0.04375 -0.01857 -0.03796 C -0.02586 -0.03333 -0.0335 -0.03171 -0.04131 -0.02916 C -0.04652 -0.02754 -0.04652 -0.02453 -0.05121 -0.0206 C -0.05381 -0.01852 -0.06059 -0.01597 -0.06319 -0.01481 C -0.06718 -0.01319 -0.06996 -0.00764 -0.07395 -0.00602 C -0.07743 -0.00463 -0.07829 -0.0044 -0.08159 -0.00162 C -0.09149 0.00695 -0.10208 0.01875 -0.11319 0.02431 C -0.11805 0.02917 -0.12222 0.03565 -0.12725 0.04028 C -0.1335 0.0463 -0.14045 0.05185 -0.14687 0.05764 C -0.15034 0.06505 -0.15572 0.0706 -0.15885 0.07801 C -0.16215 0.08588 -0.16614 0.09329 -0.16961 0.10116 C -0.1717 0.10625 -0.17274 0.11088 -0.17517 0.11574 C -0.17552 0.11806 -0.17552 0.1206 -0.17621 0.12292 C -0.17725 0.12616 -0.18055 0.13172 -0.18055 0.13195 C -0.18194 0.14861 -0.18628 0.16297 -0.18923 0.1794 C -0.19062 0.18704 -0.19149 0.19491 -0.19253 0.20278 C -0.1934 0.2088 -0.19687 0.22014 -0.19687 0.22037 C -0.19895 0.23959 -0.20017 0.25857 -0.20121 0.27801 C -0.20069 0.33403 -0.20798 0.4081 -0.18819 0.46343 C -0.18628 0.47477 -0.18593 0.47894 -0.18159 0.4882 C -0.17621 0.51412 -0.1835 0.48334 -0.17517 0.50695 C -0.17378 0.51111 -0.17326 0.51597 -0.17187 0.52014 C -0.16701 0.53496 -0.16006 0.54746 -0.15329 0.56065 C -0.14704 0.58704 -0.13194 0.60533 -0.11753 0.62431 C -0.10833 0.63635 -0.09913 0.64815 -0.08923 0.65926 C -0.08611 0.66273 -0.08402 0.66783 -0.08055 0.67084 C -0.07274 0.67778 -0.06493 0.68472 -0.05763 0.6926 C -0.04427 0.70718 -0.03593 0.71181 -0.02187 0.72292 C -0.01614 0.72732 -0.01302 0.7338 -0.00659 0.73611 C -0.00086 0.7382 0.00504 0.73889 0.01077 0.74028 C 0.01841 0.74537 0.02674 0.75232 0.03473 0.75625 C 0.04393 0.76088 0.05452 0.76273 0.06407 0.76644 C 0.07466 0.77037 0.08473 0.7757 0.09549 0.77801 C 0.15209 0.80371 0.29323 0.7882 0.30417 0.7882 C 0.31841 0.78773 0.33247 0.78797 0.34671 0.78681 C 0.36598 0.78519 0.3849 0.77778 0.40417 0.77523 C 0.4158 0.77084 0.42587 0.76528 0.43803 0.76343 C 0.46719 0.75417 0.49532 0.74051 0.52483 0.7331 C 0.52848 0.73125 0.53212 0.72894 0.53577 0.72732 C 0.54289 0.72408 0.55747 0.71852 0.55747 0.71875 C 0.56528 0.71181 0.57414 0.70602 0.58143 0.69838 C 0.59132 0.68797 0.6007 0.67662 0.61077 0.66644 C 0.62344 0.65347 0.6375 0.6426 0.64775 0.62593 C 0.66146 0.60394 0.67188 0.57732 0.68473 0.55486 C 0.69619 0.53472 0.70643 0.51088 0.71303 0.48681 C 0.71806 0.46852 0.71997 0.44977 0.72483 0.43172 C 0.72674 0.41574 0.72848 0.39977 0.73039 0.3838 C 0.72969 0.35579 0.73056 0.32755 0.72813 0.29977 C 0.72691 0.28588 0.72101 0.28334 0.71615 0.27361 C 0.71112 0.26343 0.70886 0.2507 0.70417 0.24028 C 0.69497 0.22037 0.70122 0.23565 0.69341 0.22292 C 0.67639 0.19491 0.65834 0.17523 0.63803 0.15185 C 0.60417 0.11297 0.57309 0.06459 0.52709 0.05185 C 0.50921 0.04005 0.48889 0.03287 0.46945 0.02732 C 0.45643 0.01968 0.44219 0.01574 0.42813 0.01273 C 0.40938 0.00371 0.42309 0.0088 0.40417 0.00556 C 0.3941 0.00394 0.37379 -0.00023 0.37379 -2.59259E-6 C 0.36094 -0.00787 0.34775 -0.00787 0.33369 -0.01041 C 0.31737 -0.01342 0.30122 -0.01736 0.28455 -0.01898 C 0.20851 -0.03819 0.05209 -0.02778 0.05209 -0.02754 C 0.04254 -0.02477 0.03369 -0.02083 0.02379 -0.01898 C 0.0191 -0.0169 0.01476 -0.01481 0.00973 -0.01481 " pathEditMode="relative" rAng="0" ptsTypes="ffffffffffffffffffffffffffffffffffffffffffffffffffffffffffffffffffffffffffffffffffffffffffffffffffffffffffffffffffffffffffffffffffA">
                                      <p:cBhvr>
                                        <p:cTn id="23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0" y="2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mph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65145" y="3861048"/>
            <a:ext cx="1719808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94708"/>
            <a:ext cx="852120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sz="4000" b="1" dirty="0"/>
              <a:t>8 : 2 =   </a:t>
            </a:r>
            <a:r>
              <a:rPr lang="ru-RU" sz="4000" b="1" dirty="0" smtClean="0"/>
              <a:t>   12 </a:t>
            </a:r>
            <a:r>
              <a:rPr lang="ru-RU" sz="4000" b="1" dirty="0"/>
              <a:t>: 3 =    </a:t>
            </a:r>
            <a:r>
              <a:rPr lang="ru-RU" sz="4000" b="1" dirty="0" smtClean="0"/>
              <a:t>   9 </a:t>
            </a:r>
            <a:r>
              <a:rPr lang="ru-RU" sz="4000" b="1" dirty="0"/>
              <a:t>: 3 =</a:t>
            </a:r>
          </a:p>
          <a:p>
            <a:pPr>
              <a:lnSpc>
                <a:spcPct val="250000"/>
              </a:lnSpc>
            </a:pPr>
            <a:r>
              <a:rPr lang="ru-RU" sz="4000" b="1" dirty="0"/>
              <a:t>6 : 3 =  </a:t>
            </a:r>
            <a:r>
              <a:rPr lang="ru-RU" sz="4000" b="1" dirty="0" smtClean="0"/>
              <a:t>    14 : 2 =     16 : 2 =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15878" y="908720"/>
            <a:ext cx="45365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12 </a:t>
            </a:r>
            <a:r>
              <a:rPr lang="ru-RU" sz="4000" b="1" dirty="0">
                <a:solidFill>
                  <a:srgbClr val="FF0000"/>
                </a:solidFill>
              </a:rPr>
              <a:t>: 3 = </a:t>
            </a:r>
            <a:r>
              <a:rPr lang="ru-RU" sz="4000" b="1" dirty="0" smtClean="0">
                <a:solidFill>
                  <a:srgbClr val="FF0000"/>
                </a:solidFill>
              </a:rPr>
              <a:t>4    </a:t>
            </a:r>
          </a:p>
          <a:p>
            <a:pPr>
              <a:lnSpc>
                <a:spcPct val="2500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14 : 2 = 7   </a:t>
            </a:r>
          </a:p>
          <a:p>
            <a:pPr>
              <a:lnSpc>
                <a:spcPct val="2500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16 : 2 = 8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7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9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37112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/>
              <a:t>   Числа при делении называют так: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</a:t>
            </a:r>
            <a:r>
              <a:rPr lang="ru-RU" sz="5400" dirty="0" smtClean="0">
                <a:solidFill>
                  <a:srgbClr val="FF0000"/>
                </a:solidFill>
              </a:rPr>
              <a:t>6 : 3 = 2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делимое</a:t>
            </a:r>
            <a:r>
              <a:rPr lang="ru-RU" sz="2800" dirty="0" smtClean="0"/>
              <a:t>    _________     _________</a:t>
            </a:r>
            <a:br>
              <a:rPr lang="ru-RU" sz="2800" dirty="0" smtClean="0"/>
            </a:br>
            <a:r>
              <a:rPr lang="ru-RU" sz="2800" dirty="0" smtClean="0"/>
              <a:t>При этом пример __</a:t>
            </a:r>
            <a:r>
              <a:rPr lang="ru-RU" sz="2800" dirty="0" smtClean="0">
                <a:solidFill>
                  <a:srgbClr val="FF0000"/>
                </a:solidFill>
              </a:rPr>
              <a:t>____</a:t>
            </a:r>
            <a:r>
              <a:rPr lang="ru-RU" sz="2800" dirty="0" smtClean="0"/>
              <a:t>__ также называют __________.</a:t>
            </a:r>
            <a:endParaRPr lang="ru-RU" sz="2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699792" y="2708920"/>
            <a:ext cx="2727920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200000"/>
              </a:lnSpc>
            </a:pP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FF0000"/>
                </a:solidFill>
              </a:rPr>
              <a:t>делитель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80112" y="2708920"/>
            <a:ext cx="2727920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200000"/>
              </a:lnSpc>
            </a:pP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FF0000"/>
                </a:solidFill>
              </a:rPr>
              <a:t>частное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27984" y="3501008"/>
            <a:ext cx="2727920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200000"/>
              </a:lnSpc>
            </a:pP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FF0000"/>
                </a:solidFill>
              </a:rPr>
              <a:t>6 : 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32689" y="4365104"/>
            <a:ext cx="2727920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200000"/>
              </a:lnSpc>
            </a:pPr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FF0000"/>
                </a:solidFill>
              </a:rPr>
              <a:t>частным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9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65145" y="3861048"/>
            <a:ext cx="1719808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5846"/>
            <a:ext cx="8136904" cy="6031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</a:rPr>
              <a:t>Тест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а) Подчеркните выражения, в которых нужно найти частное: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4 + 3        5 х  2       </a:t>
            </a:r>
            <a:r>
              <a:rPr lang="ru-RU" sz="2000" b="1" u="sng" dirty="0">
                <a:solidFill>
                  <a:srgbClr val="FF0000"/>
                </a:solidFill>
              </a:rPr>
              <a:t>6 : </a:t>
            </a:r>
            <a:r>
              <a:rPr lang="ru-RU" sz="2000" b="1" u="sng" dirty="0" smtClean="0">
                <a:solidFill>
                  <a:srgbClr val="FF0000"/>
                </a:solidFill>
              </a:rPr>
              <a:t>3</a:t>
            </a:r>
            <a:r>
              <a:rPr lang="ru-RU" sz="2000" b="1" dirty="0" smtClean="0"/>
              <a:t>      8 </a:t>
            </a:r>
            <a:r>
              <a:rPr lang="ru-RU" sz="2000" b="1" dirty="0"/>
              <a:t>- 4        4 &gt; 3       </a:t>
            </a:r>
            <a:r>
              <a:rPr lang="ru-RU" sz="2000" b="1" u="sng" dirty="0">
                <a:solidFill>
                  <a:srgbClr val="FF0000"/>
                </a:solidFill>
              </a:rPr>
              <a:t>12 : 2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б) В </a:t>
            </a:r>
            <a:r>
              <a:rPr lang="ru-RU" sz="2000" b="1" dirty="0" smtClean="0"/>
              <a:t>данных </a:t>
            </a:r>
            <a:r>
              <a:rPr lang="ru-RU" sz="2000" b="1" dirty="0"/>
              <a:t>равенствах подчеркни делитель: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16 : </a:t>
            </a:r>
            <a:r>
              <a:rPr lang="ru-RU" sz="2000" b="1" u="sng" dirty="0">
                <a:solidFill>
                  <a:srgbClr val="FF0000"/>
                </a:solidFill>
              </a:rPr>
              <a:t>2</a:t>
            </a:r>
            <a:r>
              <a:rPr lang="ru-RU" sz="2000" b="1" dirty="0"/>
              <a:t> = 8       3  х 5 = 15        2  х 7 = 14         8 : </a:t>
            </a:r>
            <a:r>
              <a:rPr lang="ru-RU" sz="2000" b="1" u="sng" dirty="0">
                <a:solidFill>
                  <a:srgbClr val="FF0000"/>
                </a:solidFill>
              </a:rPr>
              <a:t>4</a:t>
            </a:r>
            <a:r>
              <a:rPr lang="ru-RU" sz="2000" b="1" dirty="0"/>
              <a:t> = 2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в) В данных равенствах подчеркни частное чисел: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2 х  9 = 18        18 : 3 = </a:t>
            </a:r>
            <a:r>
              <a:rPr lang="ru-RU" sz="2000" b="1" u="sng" dirty="0">
                <a:solidFill>
                  <a:srgbClr val="FF0000"/>
                </a:solidFill>
              </a:rPr>
              <a:t>6 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/>
              <a:t>      12 : 4 = </a:t>
            </a:r>
            <a:r>
              <a:rPr lang="ru-RU" sz="2000" b="1" u="sng" dirty="0">
                <a:solidFill>
                  <a:srgbClr val="FF0000"/>
                </a:solidFill>
              </a:rPr>
              <a:t>3</a:t>
            </a:r>
            <a:r>
              <a:rPr lang="ru-RU" sz="2000" b="1" dirty="0"/>
              <a:t>       10 : 2 = 5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г) В данных равенствах </a:t>
            </a:r>
            <a:r>
              <a:rPr lang="ru-RU" sz="2000" b="1" dirty="0" smtClean="0"/>
              <a:t>подчеркни </a:t>
            </a:r>
            <a:r>
              <a:rPr lang="ru-RU" sz="2000" b="1" dirty="0"/>
              <a:t>делимое:</a:t>
            </a:r>
          </a:p>
          <a:p>
            <a:pPr>
              <a:lnSpc>
                <a:spcPct val="150000"/>
              </a:lnSpc>
            </a:pPr>
            <a:r>
              <a:rPr lang="ru-RU" sz="2000" b="1" u="sng" dirty="0">
                <a:solidFill>
                  <a:srgbClr val="FF0000"/>
                </a:solidFill>
              </a:rPr>
              <a:t>15</a:t>
            </a:r>
            <a:r>
              <a:rPr lang="ru-RU" sz="2000" b="1" dirty="0"/>
              <a:t> : 3 = 5        3 х  2 = 6        </a:t>
            </a:r>
            <a:r>
              <a:rPr lang="ru-RU" sz="2000" b="1" u="sng" dirty="0">
                <a:solidFill>
                  <a:srgbClr val="FF0000"/>
                </a:solidFill>
              </a:rPr>
              <a:t>14</a:t>
            </a:r>
            <a:r>
              <a:rPr lang="ru-RU" sz="2000" b="1" dirty="0"/>
              <a:t> : 2 = 7        9 - 4 = 5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д) Подчеркни правильный ответ на вопрос: " Какое самое большое число при делении?"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частное        </a:t>
            </a:r>
            <a:r>
              <a:rPr lang="ru-RU" sz="2000" b="1" u="sng" dirty="0">
                <a:solidFill>
                  <a:srgbClr val="FF0000"/>
                </a:solidFill>
              </a:rPr>
              <a:t>делимое</a:t>
            </a:r>
            <a:r>
              <a:rPr lang="ru-RU" sz="2000" b="1" dirty="0"/>
              <a:t>         делитель</a:t>
            </a:r>
          </a:p>
        </p:txBody>
      </p:sp>
    </p:spTree>
    <p:extLst>
      <p:ext uri="{BB962C8B-B14F-4D97-AF65-F5344CB8AC3E}">
        <p14:creationId xmlns:p14="http://schemas.microsoft.com/office/powerpoint/2010/main" val="82956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12776"/>
            <a:ext cx="8183880" cy="4624374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ru-RU" sz="4000" i="1" dirty="0" smtClean="0">
                <a:solidFill>
                  <a:srgbClr val="FF0000"/>
                </a:solidFill>
                <a:effectLst/>
              </a:rPr>
              <a:t>      Домашнее </a:t>
            </a:r>
            <a:r>
              <a:rPr lang="ru-RU" sz="4000" i="1" dirty="0">
                <a:solidFill>
                  <a:srgbClr val="FF0000"/>
                </a:solidFill>
                <a:effectLst/>
              </a:rPr>
              <a:t>задание. </a:t>
            </a:r>
            <a:r>
              <a:rPr lang="ru-RU" sz="4000" i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effectLst/>
              </a:rPr>
            </a:br>
            <a:r>
              <a:rPr lang="ru-RU" sz="4000" i="1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>№ </a:t>
            </a:r>
            <a:r>
              <a:rPr lang="ru-RU" sz="4000" dirty="0">
                <a:solidFill>
                  <a:srgbClr val="FF0000"/>
                </a:solidFill>
                <a:effectLst/>
              </a:rPr>
              <a:t>7, 10 с.89 учебника.</a:t>
            </a:r>
            <a:br>
              <a:rPr lang="ru-RU" sz="4000" dirty="0">
                <a:solidFill>
                  <a:srgbClr val="FF0000"/>
                </a:solidFill>
                <a:effectLst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673299"/>
            <a:ext cx="1152128" cy="1440160"/>
          </a:xfrm>
        </p:spPr>
        <p:txBody>
          <a:bodyPr>
            <a:noAutofit/>
          </a:bodyPr>
          <a:lstStyle/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b="1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63688" y="2348880"/>
            <a:ext cx="1152128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71800" y="2348880"/>
            <a:ext cx="1152128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7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39952" y="2204864"/>
            <a:ext cx="1152128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80112" y="2204864"/>
            <a:ext cx="1152128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733372" y="2348880"/>
            <a:ext cx="1152128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9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981" y="176369"/>
            <a:ext cx="3262918" cy="12760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>
                <a:solidFill>
                  <a:schemeClr val="tx1"/>
                </a:solidFill>
                <a:latin typeface="Times New Roman"/>
                <a:ea typeface="Times New Roman"/>
              </a:rPr>
              <a:t>13 – 6 =</a:t>
            </a:r>
            <a:endParaRPr lang="ru-RU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56718" y="1255955"/>
            <a:ext cx="3262918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  <a:ea typeface="Times New Roman"/>
              </a:rPr>
              <a:t>5 + 7 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2204864"/>
            <a:ext cx="3262918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  <a:ea typeface="Times New Roman"/>
              </a:rPr>
              <a:t>20 - 11 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2303" y="260648"/>
            <a:ext cx="3262918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  <a:ea typeface="Times New Roman"/>
              </a:rPr>
              <a:t>8 + 8 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98320" y="1218354"/>
            <a:ext cx="3262918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  <a:ea typeface="Times New Roman"/>
              </a:rPr>
              <a:t>11 - 9 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981490" y="2189482"/>
            <a:ext cx="3262918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  <a:ea typeface="Times New Roman"/>
              </a:rPr>
              <a:t>3 + 7 =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356992"/>
            <a:ext cx="7776864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</a:rPr>
              <a:t>7    12    9    16    2    10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32981" y="4663180"/>
            <a:ext cx="7776864" cy="1276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6000" b="1" dirty="0" smtClean="0">
                <a:latin typeface="Times New Roman"/>
              </a:rPr>
              <a:t>14    18    4    6    8    5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0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404664"/>
            <a:ext cx="7992888" cy="597666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200000"/>
              </a:lnSpc>
            </a:pPr>
            <a:r>
              <a:rPr lang="ru-RU" sz="4800" dirty="0">
                <a:solidFill>
                  <a:schemeClr val="tx1"/>
                </a:solidFill>
                <a:effectLst/>
              </a:rPr>
              <a:t>3  х 2 =          </a:t>
            </a:r>
            <a:r>
              <a:rPr lang="ru-RU" sz="4800" dirty="0" smtClean="0">
                <a:solidFill>
                  <a:schemeClr val="tx1"/>
                </a:solidFill>
                <a:effectLst/>
              </a:rPr>
              <a:t>12 </a:t>
            </a:r>
            <a:r>
              <a:rPr lang="ru-RU" sz="4800" dirty="0">
                <a:solidFill>
                  <a:schemeClr val="tx1"/>
                </a:solidFill>
                <a:effectLst/>
              </a:rPr>
              <a:t>- 5 =          6 + 8 =          19 - 15 =                     </a:t>
            </a:r>
          </a:p>
          <a:p>
            <a:pPr>
              <a:lnSpc>
                <a:spcPct val="200000"/>
              </a:lnSpc>
            </a:pPr>
            <a:r>
              <a:rPr lang="ru-RU" sz="4800" dirty="0">
                <a:solidFill>
                  <a:schemeClr val="tx1"/>
                </a:solidFill>
                <a:effectLst/>
              </a:rPr>
              <a:t>18 : 2 =          </a:t>
            </a:r>
            <a:r>
              <a:rPr lang="ru-RU" sz="4800" dirty="0" smtClean="0">
                <a:solidFill>
                  <a:schemeClr val="tx1"/>
                </a:solidFill>
                <a:effectLst/>
              </a:rPr>
              <a:t>6  </a:t>
            </a:r>
            <a:r>
              <a:rPr lang="ru-RU" sz="4800" dirty="0">
                <a:solidFill>
                  <a:schemeClr val="tx1"/>
                </a:solidFill>
                <a:effectLst/>
              </a:rPr>
              <a:t>х 3 =          3 х 3 =           12 + 7 =             </a:t>
            </a:r>
          </a:p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83230" y="1844824"/>
            <a:ext cx="3303984" cy="144016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200000"/>
              </a:lnSpc>
            </a:pPr>
            <a:r>
              <a:rPr lang="ru-RU" sz="4800" dirty="0" smtClean="0">
                <a:solidFill>
                  <a:schemeClr val="tx1"/>
                </a:solidFill>
                <a:effectLst/>
              </a:rPr>
              <a:t>                    </a:t>
            </a:r>
            <a:endParaRPr lang="ru-RU" sz="4800" dirty="0">
              <a:solidFill>
                <a:schemeClr val="tx1"/>
              </a:solidFill>
              <a:effectLst/>
            </a:endParaRPr>
          </a:p>
          <a:p>
            <a:pPr>
              <a:lnSpc>
                <a:spcPct val="200000"/>
              </a:lnSpc>
            </a:pPr>
            <a:r>
              <a:rPr lang="ru-RU" sz="4800" dirty="0">
                <a:solidFill>
                  <a:srgbClr val="FF0000"/>
                </a:solidFill>
                <a:effectLst/>
              </a:rPr>
              <a:t>18 : 2 =          </a:t>
            </a:r>
            <a:r>
              <a:rPr lang="ru-RU" sz="4800" dirty="0" smtClean="0">
                <a:solidFill>
                  <a:srgbClr val="FF0000"/>
                </a:solidFill>
                <a:effectLst/>
              </a:rPr>
              <a:t>                      </a:t>
            </a:r>
            <a:endParaRPr lang="ru-RU" sz="4800" dirty="0">
              <a:solidFill>
                <a:srgbClr val="FF0000"/>
              </a:solidFill>
              <a:effectLst/>
            </a:endParaRPr>
          </a:p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96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468949"/>
              </p:ext>
            </p:extLst>
          </p:nvPr>
        </p:nvGraphicFramePr>
        <p:xfrm>
          <a:off x="539552" y="908720"/>
          <a:ext cx="8064898" cy="1296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449"/>
                <a:gridCol w="4032449"/>
              </a:tblGrid>
              <a:tr h="1296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  </a:t>
                      </a:r>
                      <a:r>
                        <a:rPr lang="ru-RU" sz="2400" dirty="0">
                          <a:effectLst/>
                        </a:rPr>
                        <a:t>слагаемое, слагаемое, сумма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</a:rPr>
                        <a:t>6 + 8 =</a:t>
                      </a:r>
                      <a:r>
                        <a:rPr lang="ru-RU" sz="2800" baseline="0" dirty="0" smtClean="0">
                          <a:effectLst/>
                        </a:rPr>
                        <a:t> 14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 + 7 = 19</a:t>
                      </a:r>
                      <a:endParaRPr lang="ru-RU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759930"/>
              </p:ext>
            </p:extLst>
          </p:nvPr>
        </p:nvGraphicFramePr>
        <p:xfrm>
          <a:off x="539552" y="2636912"/>
          <a:ext cx="8064896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</a:t>
                      </a:r>
                      <a:r>
                        <a:rPr lang="ru-RU" sz="2400" dirty="0">
                          <a:effectLst/>
                        </a:rPr>
                        <a:t>уменьшаемое, вычитаемое, разность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+mn-lt"/>
                        </a:rPr>
                        <a:t>12 – 5 = 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19 – 15 = 4</a:t>
                      </a:r>
                      <a:endParaRPr lang="ru-RU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607308"/>
              </p:ext>
            </p:extLst>
          </p:nvPr>
        </p:nvGraphicFramePr>
        <p:xfrm>
          <a:off x="539552" y="4293096"/>
          <a:ext cx="806490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450"/>
                <a:gridCol w="4032450"/>
              </a:tblGrid>
              <a:tr h="1152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</a:t>
                      </a:r>
                      <a:r>
                        <a:rPr lang="ru-RU" sz="2400" dirty="0">
                          <a:effectLst/>
                        </a:rPr>
                        <a:t>множитель, множитель, произведение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+mn-lt"/>
                        </a:rPr>
                        <a:t>3 х 2 = 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 х 3 = 18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 х3 = 9</a:t>
                      </a:r>
                      <a:endParaRPr lang="ru-RU" sz="2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100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183880" cy="105156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6000" i="1" dirty="0">
                <a:solidFill>
                  <a:srgbClr val="FF0000"/>
                </a:solidFill>
                <a:effectLst/>
              </a:rPr>
              <a:t>Компоненты действия деления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861048"/>
            <a:ext cx="5400600" cy="105156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C000"/>
                </a:solidFill>
              </a:rPr>
              <a:t>18 : 2 = 9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565145" y="3861048"/>
            <a:ext cx="1719808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7200" dirty="0" smtClean="0">
                <a:solidFill>
                  <a:srgbClr val="FF0000"/>
                </a:solidFill>
              </a:rPr>
              <a:t>18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1175" y="1784719"/>
            <a:ext cx="2952328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solidFill>
                  <a:srgbClr val="FF0000"/>
                </a:solidFill>
              </a:rPr>
              <a:t>ДЕЛИМОЕ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51920" y="3855292"/>
            <a:ext cx="1719808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7200" dirty="0">
                <a:solidFill>
                  <a:srgbClr val="FF0000"/>
                </a:solidFill>
              </a:rPr>
              <a:t>2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93337" y="1730264"/>
            <a:ext cx="2934847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solidFill>
                  <a:srgbClr val="FF0000"/>
                </a:solidFill>
              </a:rPr>
              <a:t>ДЕЛИТЕЛЬ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940152" y="3849536"/>
            <a:ext cx="1719808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7200" dirty="0">
                <a:solidFill>
                  <a:srgbClr val="FF0000"/>
                </a:solidFill>
              </a:rPr>
              <a:t>9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228184" y="1796622"/>
            <a:ext cx="2626893" cy="105156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solidFill>
                  <a:srgbClr val="FF0000"/>
                </a:solidFill>
              </a:rPr>
              <a:t>ЧАСТНОЕ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7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://static.kinokopilka.tv/system/images/users/avatars/000/275/673/Katenok_nvk_origina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57290" y="-589388"/>
            <a:ext cx="6072230" cy="7590289"/>
          </a:xfrm>
          <a:prstGeom prst="rect">
            <a:avLst/>
          </a:prstGeom>
          <a:noFill/>
        </p:spPr>
      </p:pic>
      <p:pic>
        <p:nvPicPr>
          <p:cNvPr id="22531" name="Picture 10" descr="http://www.proshkolu.ru/content/media/pic/std/3000000/2631000/2630594-df2e362f74b01b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071938"/>
            <a:ext cx="2330450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2" descr="http://animashky.ru/flist/3dpriroda/8/16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962525"/>
            <a:ext cx="24384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4" descr="http://oxun.ge/uploads/posts/2012-04/1333969750_schmetterling30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57975" y="0"/>
            <a:ext cx="19859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071670" y="285728"/>
            <a:ext cx="4857784" cy="1500198"/>
          </a:xfrm>
          <a:prstGeom prst="rect">
            <a:avLst/>
          </a:prstGeom>
          <a:noFill/>
        </p:spPr>
        <p:txBody>
          <a:bodyPr wrap="none">
            <a:prstTxWarp prst="textDeflateBottom">
              <a:avLst>
                <a:gd name="adj" fmla="val 4487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Веселые бабочки</a:t>
            </a:r>
          </a:p>
        </p:txBody>
      </p:sp>
    </p:spTree>
    <p:extLst>
      <p:ext uri="{BB962C8B-B14F-4D97-AF65-F5344CB8AC3E}">
        <p14:creationId xmlns:p14="http://schemas.microsoft.com/office/powerpoint/2010/main" val="297006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8-tub-ru.yandex.net/i?id=98953390-21-72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5143500"/>
            <a:ext cx="16287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im3-tub-ru.yandex.net/i?id=58975620-35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2643188"/>
            <a:ext cx="1938337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http://im0-tub-ru.yandex.net/i?id=43019475-26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0"/>
            <a:ext cx="1697038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http://img0.liveinternet.ru/images/attach/c/2/64/175/64175668_1284820746_09.png"/>
          <p:cNvPicPr>
            <a:picLocks noChangeAspect="1" noChangeArrowheads="1"/>
          </p:cNvPicPr>
          <p:nvPr/>
        </p:nvPicPr>
        <p:blipFill>
          <a:blip r:embed="rId5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0"/>
            <a:ext cx="1571625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2" descr="http://img-fotki.yandex.ru/get/4207/annaze63.9f/0_3a886_3f776609_L.jpg"/>
          <p:cNvPicPr>
            <a:picLocks noChangeAspect="1" noChangeArrowheads="1"/>
          </p:cNvPicPr>
          <p:nvPr/>
        </p:nvPicPr>
        <p:blipFill>
          <a:blip r:embed="rId6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14313"/>
            <a:ext cx="17145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14" descr="http://funforkids.ru/pictures/butterfly_forkids/butterfly01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2143125"/>
            <a:ext cx="185737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16" descr="http://img0.liveinternet.ru/images/attach/c/0/47/897/47897196_1251106479_018__07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18097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Picture 18" descr="http://img1.liveinternet.ru/images/attach/c/7/98/598/98598979_95593046_Butterfly_Vector_2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4500563"/>
            <a:ext cx="1614488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Picture 22" descr="http://img-fotki.yandex.ru/get/4519/28257045.67a/0_729ed_de4b0083_XL.jpg"/>
          <p:cNvPicPr>
            <a:picLocks noChangeAspect="1" noChangeArrowheads="1"/>
          </p:cNvPicPr>
          <p:nvPr/>
        </p:nvPicPr>
        <p:blipFill>
          <a:blip r:embed="rId10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5124450"/>
            <a:ext cx="185737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0" name="Picture 24" descr="http://img-fotki.yandex.ru/get/4309/annaze63.9f/0_3a875_e890ecfc_L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357688"/>
            <a:ext cx="25717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-0.00046 C 0.04861 0.0007 0.04305 0.00139 0.03767 0.00394 C -0.09306 0.00301 -0.12466 0.00579 -0.21389 -0.00208 C -0.22275 -0.00463 -0.2316 -0.00764 -0.24028 -0.00926 C -0.25712 -0.01921 -0.2316 -0.00463 -0.25104 -0.01389 C -0.26146 -0.01875 -0.26927 -0.025 -0.28108 -0.02685 C -0.29306 -0.03426 -0.30712 -0.03634 -0.31927 -0.04328 C -0.32604 -0.04745 -0.33091 -0.05301 -0.33733 -0.05787 C -0.34132 -0.06527 -0.34722 -0.0706 -0.35052 -0.07893 C -0.36042 -0.10393 -0.37483 -0.12986 -0.39115 -0.15 C -0.41441 -0.17847 -0.43854 -0.20208 -0.45104 -0.24004 C -0.45261 -0.25301 -0.45538 -0.2625 -0.45955 -0.27407 C -0.46302 -0.29768 -0.46094 -0.28426 -0.46771 -0.31551 C -0.46806 -0.31736 -0.4691 -0.32129 -0.4691 -0.32106 C -0.46927 -0.32291 -0.47101 -0.34398 -0.47136 -0.34652 C -0.47396 -0.36227 -0.47986 -0.39375 -0.47986 -0.39352 C -0.48108 -0.41365 -0.48264 -0.43333 -0.48455 -0.45301 C -0.48386 -0.53055 -0.48993 -0.56828 -0.4724 -0.63055 C -0.46615 -0.65254 -0.46233 -0.67708 -0.44861 -0.69421 C -0.4467 -0.70463 -0.4382 -0.70856 -0.43056 -0.71319 C -0.41025 -0.72592 -0.39132 -0.73426 -0.36841 -0.73703 C -0.35052 -0.74328 -0.3342 -0.74583 -0.31563 -0.74884 C -0.26684 -0.76412 -0.21702 -0.75231 -0.16615 -0.75185 C -0.15018 -0.75023 -0.13611 -0.74375 -0.12049 -0.74004 C -0.11476 -0.73472 -0.10886 -0.73379 -0.10243 -0.72963 C -0.08854 -0.72083 -0.07552 -0.71088 -0.06181 -0.70162 C -0.05035 -0.69375 -0.0375 -0.68773 -0.02691 -0.67777 C -0.00799 -0.65972 0.00555 -0.63634 0.0184 -0.61111 C 0.02031 -0.60764 0.02291 -0.60463 0.02448 -0.60092 C 0.02882 -0.58958 0.03159 -0.57708 0.03524 -0.56551 C 0.03663 -0.56111 0.03958 -0.55787 0.04114 -0.5537 C 0.04548 -0.54282 0.04809 -0.53078 0.05208 -0.51967 C 0.05937 -0.49884 0.06198 -0.47268 0.06389 -0.45023 C 0.06389 -0.45 0.06632 -0.40301 0.06163 -0.38356 C 0.05156 -0.34375 0.0342 -0.30949 0.0125 -0.27824 C -0.00035 -0.25995 -0.01007 -0.23703 -0.02466 -0.22083 C -0.05712 -0.18426 -0.09028 -0.16504 -0.13368 -0.15578 C -0.16077 -0.14305 -0.19011 -0.14375 -0.21875 -0.14236 C -0.24393 -0.13912 -0.21702 -0.14328 -0.24393 -0.13634 C -0.2632 -0.13148 -0.28438 -0.13102 -0.30382 -0.12916 C -0.33837 -0.13009 -0.36059 -0.13171 -0.39236 -0.13796 C -0.40573 -0.14352 -0.4224 -0.15254 -0.43681 -0.15578 C -0.44375 -0.16227 -0.45018 -0.16319 -0.45816 -0.16759 C -0.46545 -0.17152 -0.4724 -0.17615 -0.47986 -0.18102 C -0.49375 -0.18935 -0.50695 -0.20092 -0.52049 -0.20879 C -0.52309 -0.21898 -0.52691 -0.22893 -0.53004 -0.23842 C -0.5316 -0.25046 -0.53386 -0.26227 -0.53472 -0.27407 C -0.53438 -0.29051 -0.5349 -0.30671 -0.53368 -0.32268 C -0.53177 -0.34467 -0.52049 -0.36319 -0.50972 -0.37893 C -0.50209 -0.39074 -0.49497 -0.40578 -0.48577 -0.4162 C -0.47327 -0.43032 -0.45643 -0.44051 -0.4415 -0.45023 C -0.4224 -0.4625 -0.39966 -0.47569 -0.37795 -0.47986 C -0.36875 -0.48148 -0.35052 -0.48264 -0.35052 -0.4824 C -0.33594 -0.48611 -0.32952 -0.48819 -0.31702 -0.49004 C -0.30972 -0.49097 -0.29531 -0.49282 -0.29531 -0.49259 C -0.20608 -0.48773 -0.24184 -0.4912 -0.19219 -0.47986 C -0.17934 -0.47037 -0.1658 -0.46412 -0.15174 -0.4574 C -0.14879 -0.45602 -0.14584 -0.45486 -0.14323 -0.45301 C -0.13872 -0.45 -0.13004 -0.44259 -0.13004 -0.44236 C -0.12761 -0.43842 -0.12413 -0.43518 -0.12153 -0.43078 C -0.10538 -0.40162 -0.09844 -0.36666 -0.09531 -0.33194 C -0.09601 -0.3199 -0.0967 -0.30787 -0.09775 -0.29629 C -0.1 -0.2706 -0.1191 -0.2581 -0.13594 -0.25023 C -0.14722 -0.25115 -0.15972 -0.24652 -0.16945 -0.25347 C -0.17084 -0.25439 -0.17084 -0.25694 -0.17205 -0.25787 C -0.17656 -0.2618 -0.17726 -0.25949 -0.1816 -0.26227 C -0.18924 -0.26689 -0.19983 -0.27592 -0.20538 -0.28426 C -0.20972 -0.29051 -0.22222 -0.3074 -0.22587 -0.31689 C -0.2283 -0.32268 -0.23299 -0.33472 -0.23299 -0.33449 C -0.23455 -0.34305 -0.23906 -0.35972 -0.23906 -0.35949 C -0.24115 -0.3956 -0.25382 -0.45092 -0.22952 -0.47523 C -0.21841 -0.5081 -0.2007 -0.53472 -0.17448 -0.55069 C -0.16528 -0.55625 -0.15955 -0.56157 -0.14913 -0.56412 C -0.14341 -0.56736 -0.13802 -0.56782 -0.13247 -0.57129 C -0.11077 -0.57014 -0.08768 -0.5699 -0.06667 -0.56412 C -0.06337 -0.56296 -0.06025 -0.56157 -0.05712 -0.56088 C -0.05156 -0.55972 -0.04011 -0.5581 -0.04011 -0.55787 C -0.0283 -0.55393 -0.01615 -0.54861 -0.00434 -0.54629 C 0.00434 -0.54305 0.01319 -0.54328 0.02205 -0.54166 C 0.03524 -0.53518 0.05156 -0.52963 0.06267 -0.51828 C 0.08229 -0.49791 0.09392 -0.47824 0.09878 -0.44722 C 0.09791 -0.42245 0.10208 -0.4 0.08437 -0.38495 C 0.07621 -0.38588 0.0684 -0.38541 0.06041 -0.38796 C 0.05712 -0.38912 0.05208 -0.39514 0.05208 -0.3949 C 0.04913 -0.40092 0.04114 -0.41018 0.04114 -0.40995 C 0.03003 -0.43912 0.02587 -0.46018 0.02326 -0.49282 C 0.02534 -0.51782 0.02552 -0.53287 0.03159 -0.5537 C 0.03489 -0.56504 0.04166 -0.57245 0.04722 -0.58194 C 0.05712 -0.59838 0.06614 -0.61944 0.08073 -0.63055 C 0.08784 -0.63588 0.09548 -0.63958 0.10243 -0.64514 C 0.12274 -0.66227 0.14566 -0.67106 0.16823 -0.6824 C 0.18524 -0.6912 0.20364 -0.70277 0.22205 -0.7074 C 0.24687 -0.71342 0.27465 -0.71666 0.29982 -0.71921 C 0.30781 -0.72083 0.30469 -0.7206 0.30972 -0.7206 L 0.29878 -0.71643 " pathEditMode="relative" rAng="0" ptsTypes="fffffffffffffffffffffffffffffffffffffffffffffffffffffffffffffffffffffffffffffffffffffffffffffAA">
                                      <p:cBhvr>
                                        <p:cTn id="30" dur="2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-3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4 -0.08704 C 0.14062 -0.10324 0.1349 -0.08565 0.14132 -0.1 C 0.14392 -0.10579 0.14392 -0.11528 0.14462 -0.12176 C 0.14427 -0.14861 0.14618 -0.18704 0.14132 -0.21736 C 0.13941 -0.22894 0.13628 -0.24097 0.13368 -0.25232 C 0.13246 -0.25787 0.12778 -0.26806 0.12778 -0.26783 C 0.12708 -0.27454 0.12674 -0.28079 0.125 -0.28704 C 0.12187 -0.3132 0.11111 -0.34421 0.10156 -0.36806 C 0.09931 -0.37593 0.09705 -0.38704 0.09358 -0.39421 C 0.09219 -0.39722 0.08924 -0.40301 0.08924 -0.40278 C 0.08628 -0.4169 0.08056 -0.42894 0.07326 -0.44051 C 0.0717 -0.45 0.06684 -0.45533 0.06302 -0.46389 C 0.05781 -0.47523 0.0526 -0.48357 0.04618 -0.49421 C 0.03906 -0.50857 0.03246 -0.52292 0.02396 -0.53634 C 0.01424 -0.55139 -0.00017 -0.5632 -0.01302 -0.57246 C -0.01944 -0.57709 -0.02813 -0.58334 -0.03542 -0.58843 C -0.03663 -0.59005 -0.03802 -0.59283 -0.0401 -0.59421 C -0.05243 -0.60185 -0.06823 -0.6081 -0.08142 -0.61158 C -0.09757 -0.62269 -0.07257 -0.60602 -0.09132 -0.61597 C -0.09514 -0.61783 -0.09826 -0.62176 -0.10208 -0.62315 C -0.11094 -0.62639 -0.12014 -0.62894 -0.12934 -0.63056 C -0.13958 -0.63496 -0.15017 -0.63449 -0.16076 -0.63634 C -0.18125 -0.64491 -0.20174 -0.64468 -0.22274 -0.64931 C -0.25504 -0.64838 -0.28576 -0.64792 -0.31736 -0.64653 C -0.33108 -0.64584 -0.34323 -0.63542 -0.35642 -0.63195 C -0.36042 -0.62917 -0.36389 -0.62523 -0.36736 -0.62315 C -0.37101 -0.61597 -0.37778 -0.61158 -0.38247 -0.60718 C -0.38351 -0.60533 -0.38455 -0.60301 -0.38576 -0.60139 C -0.38663 -0.60023 -0.38819 -0.6 -0.38906 -0.59861 C -0.39045 -0.59746 -0.38941 -0.5956 -0.3908 -0.59421 C -0.39566 -0.5831 -0.40295 -0.57338 -0.40868 -0.56227 C -0.41094 -0.55324 -0.41267 -0.54352 -0.4151 -0.53472 C -0.41563 -0.53264 -0.41667 -0.53102 -0.41736 -0.52894 C -0.41823 -0.52616 -0.41944 -0.52037 -0.41944 -0.52014 C -0.42153 -0.50209 -0.42361 -0.4838 -0.425 -0.46528 C -0.42465 -0.45324 -0.42465 -0.44097 -0.42379 -0.42894 C -0.42292 -0.4169 -0.41476 -0.40278 -0.40972 -0.39283 C -0.3967 -0.36736 -0.37917 -0.35301 -0.35868 -0.33773 C -0.34583 -0.32778 -0.33125 -0.31783 -0.31632 -0.31459 C -0.28715 -0.29259 -0.26076 -0.30834 -0.2217 -0.3088 C -0.21493 -0.31158 -0.20903 -0.31459 -0.20208 -0.31597 C -0.19913 -0.31783 -0.19497 -0.31991 -0.19132 -0.32176 C -0.18941 -0.32269 -0.18576 -0.32477 -0.18576 -0.32454 C -0.18125 -0.33056 -0.175 -0.33195 -0.16944 -0.33634 C -0.16354 -0.34097 -0.16007 -0.34769 -0.15434 -0.35232 C -0.14844 -0.3625 -0.14514 -0.37408 -0.14132 -0.38565 C -0.13993 -0.38959 -0.13698 -0.39722 -0.13698 -0.39699 C -0.13455 -0.41482 -0.13715 -0.4088 -0.13247 -0.41736 C -0.12222 -0.47477 -0.12847 -0.56551 -0.16076 -0.61459 C -0.16806 -0.6257 -0.17743 -0.6331 -0.18576 -0.64213 C -0.19688 -0.65417 -0.21285 -0.66644 -0.22708 -0.67107 C -0.23698 -0.67917 -0.24879 -0.68264 -0.25972 -0.68704 C -0.2651 -0.68912 -0.27604 -0.69144 -0.27604 -0.69121 C -0.28524 -0.69722 -0.275 -0.69144 -0.28802 -0.6956 C -0.31146 -0.70278 -0.33316 -0.70972 -0.35642 -0.7132 C -0.36962 -0.71806 -0.38403 -0.71852 -0.39774 -0.72037 C -0.4408 -0.71968 -0.4658 -0.71783 -0.50313 -0.71459 C -0.51476 -0.71111 -0.51007 -0.7125 -0.5184 -0.71019 C -0.5276 -0.70509 -0.53629 -0.69722 -0.54566 -0.69283 C -0.56111 -0.68565 -0.57899 -0.68658 -0.59392 -0.67546 C -0.6033 -0.66783 -0.59931 -0.66898 -0.60764 -0.66088 C -0.61458 -0.65417 -0.61615 -0.65602 -0.62274 -0.64792 C -0.63872 -0.62847 -0.65 -0.60394 -0.66302 -0.58125 C -0.66892 -0.55949 -0.67569 -0.53843 -0.67934 -0.51597 C -0.68281 -0.49468 -0.68403 -0.47361 -0.68698 -0.45232 C -0.68663 -0.42963 -0.69271 -0.33681 -0.66632 -0.31019 C -0.65625 -0.28426 -0.64167 -0.26296 -0.63038 -0.23773 C -0.62708 -0.22824 -0.62292 -0.21783 -0.6184 -0.2088 C -0.61094 -0.19352 -0.61441 -0.20347 -0.60712 -0.19144 C -0.59809 -0.17801 -0.59236 -0.1625 -0.58038 -0.15232 C -0.57639 -0.14861 -0.53785 -0.11574 -0.52934 -0.11158 C -0.52361 -0.1088 -0.51754 -0.10648 -0.51198 -0.10301 C -0.49931 -0.09514 -0.48837 -0.08218 -0.47604 -0.07384 C -0.47222 -0.0713 -0.46788 -0.07037 -0.46406 -0.06806 C -0.45191 -0.06088 -0.44063 -0.05 -0.4283 -0.04352 C -0.41892 -0.03866 -0.40903 -0.03681 -0.40069 -0.03195 C -0.36754 -0.01435 -0.33663 0.00926 -0.30104 0.01736 C -0.28524 0.025 -0.26944 0.02592 -0.25208 0.02893 C -0.225 0.02801 -0.19774 0.02801 -0.17066 0.02616 C -0.15226 0.025 -0.13212 0.00555 -0.1151 -0.00301 C -0.10538 -0.00787 -0.09618 -0.01111 -0.08802 -0.02037 C -0.08333 -0.0257 -0.07396 -0.03681 -0.06944 -0.04491 C -0.06337 -0.05602 -0.06285 -0.06968 -0.05434 -0.07824 C -0.04844 -0.1 -0.04497 -0.12269 -0.03906 -0.14491 C -0.03646 -0.17084 -0.03594 -0.1713 -0.03906 -0.2132 C -0.03941 -0.21829 -0.04219 -0.22269 -0.0434 -0.22755 C -0.04635 -0.23912 -0.04497 -0.24051 -0.04931 -0.25232 C -0.05642 -0.27593 -0.06962 -0.2963 -0.08368 -0.3132 C -0.0967 -0.32894 -0.1059 -0.33681 -0.12066 -0.34792 C -0.13889 -0.36204 -0.15504 -0.37732 -0.175 -0.38704 C -0.21024 -0.40417 -0.15816 -0.37709 -0.21267 -0.40139 C -0.22639 -0.40741 -0.24097 -0.41435 -0.25504 -0.41898 C -0.26736 -0.42315 -0.28142 -0.42315 -0.2934 -0.42477 C -0.31076 -0.43009 -0.32726 -0.43264 -0.34444 -0.43472 C -0.3691 -0.44097 -0.39444 -0.44537 -0.41944 -0.44792 C -0.51024 -0.46898 -0.60069 -0.44884 -0.6901 -0.44352 C -0.69965 -0.44051 -0.70972 -0.43866 -0.7184 -0.43334 C -0.72674 -0.42871 -0.73594 -0.41875 -0.74444 -0.41597 C -0.75174 -0.41019 -0.76007 -0.40509 -0.76875 -0.40301 C -0.7717 -0.40046 -0.77517 -0.39977 -0.77708 -0.39722 C -0.77986 -0.39445 -0.78194 -0.39028 -0.78368 -0.38704 C -0.78611 -0.38009 -0.78767 -0.37709 -0.79254 -0.37246 C -0.79375 -0.3669 -0.79653 -0.36435 -0.79931 -0.35949 C -0.80087 -0.34931 -0.8059 -0.34097 -0.81076 -0.33334 C -0.81406 -0.32222 -0.82014 -0.30648 -0.82604 -0.29722 C -0.82934 -0.29236 -0.8342 -0.28843 -0.83802 -0.28403 C -0.84392 -0.27709 -0.84983 -0.26968 -0.85556 -0.26227 C -0.86007 -0.25602 -0.86788 -0.25301 -0.87292 -0.24792 C -0.87778 -0.24283 -0.88351 -0.23889 -0.88802 -0.23334 C -0.89879 -0.22014 -0.89236 -0.22361 -0.9 -0.22037 C -0.90799 -0.21273 -0.9184 -0.2088 -0.92708 -0.20301 C -0.9309 -0.20046 -0.93299 -0.19468 -0.93698 -0.19283 C -0.93906 -0.1919 -0.9434 -0.18982 -0.9434 -0.18959 " pathEditMode="relative" rAng="0" ptsTypes="ffffffffffffffffffffffffffffffffffffffffffffffffffffffffffffffffffffffffffffffffffffffffffffffffffffffffffffffffA">
                                      <p:cBhvr>
                                        <p:cTn id="46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00" y="-2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67 0.04305 L 0.38559 0.2530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6198 0.11018 C -0.2177 0.30069 -0.37343 0.49143 -0.43923 0.43032 C -0.50468 0.36967 -0.58125 -0.13195 -0.45538 -0.25556 C -0.32951 -0.37847 0.17848 -0.42153 0.31632 -0.30857 C 0.45417 -0.1956 0.43108 0.30092 0.3717 0.42315 C 0.31233 0.54514 0.0217 0.49328 -0.04062 0.42315 C -0.10225 0.35254 -0.00711 0.07014 -3.33333E-6 2.22222E-6 " pathEditMode="relative" rAng="0" ptsTypes="aaaaaaA">
                                      <p:cBhvr>
                                        <p:cTn id="108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-0.00486 C -0.00416 -0.00255 -0.0059 -0.00486 -0.01041 -0.00764 C -0.02448 -0.02731 -0.05435 -0.02153 -0.07119 -0.02222 C -0.08525 -0.02662 -0.09496 -0.02569 -0.11146 -0.02662 C -0.11094 -0.07014 -0.11702 -0.10532 -0.09947 -0.13958 C -0.09878 -0.14259 -0.09809 -0.14537 -0.09739 -0.14838 C -0.09653 -0.15162 -0.09288 -0.15694 -0.09288 -0.15671 C -0.09115 -0.16435 -0.0908 -0.16111 -0.09739 -0.16852 C -0.10157 -0.17315 -0.10608 -0.17731 -0.11042 -0.18171 C -0.11476 -0.18611 -0.11997 -0.19745 -0.12448 -0.20324 C -0.12518 -0.20509 -0.12587 -0.20717 -0.12674 -0.20903 C -0.12761 -0.21065 -0.12917 -0.21157 -0.12987 -0.21342 C -0.13056 -0.21528 -0.13039 -0.21736 -0.13108 -0.21921 C -0.1323 -0.22245 -0.13542 -0.22801 -0.13542 -0.22778 C -0.12935 -0.2331 -0.12396 -0.23518 -0.11685 -0.23657 C -0.10573 -0.2419 -0.09619 -0.24653 -0.08421 -0.24838 C -0.07935 -0.25278 -0.07343 -0.25393 -0.06788 -0.25555 C -0.06372 -0.25926 -0.05903 -0.26065 -0.05487 -0.26412 C -0.06042 -0.27477 -0.06441 -0.28773 -0.06909 -0.29907 C -0.07778 -0.3206 -0.0882 -0.34074 -0.09619 -0.36273 C -0.09653 -0.36505 -0.09671 -0.36759 -0.09739 -0.36991 C -0.09843 -0.37315 -0.10174 -0.3787 -0.10174 -0.37847 C -0.10417 -0.39236 -0.10244 -0.3868 -0.10608 -0.39606 C -0.11164 -0.44236 -0.10382 -0.41643 -0.0408 -0.41782 C -0.03594 -0.41944 -0.03369 -0.41991 -0.03212 -0.42662 C -0.03369 -0.43634 -0.03421 -0.44653 -0.03749 -0.45555 C -0.03907 -0.4662 -0.03837 -0.47708 -0.0408 -0.4875 C -0.04323 -0.51759 -0.04271 -0.54722 -0.04185 -0.57731 C -0.02882 -0.57338 -0.01511 -0.57199 -0.00173 -0.56991 C 0.01372 -0.56458 0.02813 -0.5625 0.04393 -0.56134 C 0.04532 -0.56088 0.04705 -0.5588 0.04827 -0.55995 C 0.05209 -0.56412 0.05174 -0.57986 0.05261 -0.58588 C 0.05626 -0.61366 0.05834 -0.64491 0.06459 -0.67153 C 0.0658 -0.68449 0.06702 -0.69792 0.06893 -0.71065 C 0.0698 -0.71597 0.07032 -0.7213 0.07119 -0.72662 C 0.07171 -0.72963 0.07327 -0.73518 0.07327 -0.73495 C 0.08247 -0.73287 0.0783 -0.72986 0.08525 -0.72222 C 0.10365 -0.70162 0.08751 -0.71944 0.10157 -0.70764 C 0.11129 -0.6993 0.1198 -0.68819 0.12882 -0.6787 C 0.13455 -0.67268 0.14098 -0.66713 0.14723 -0.66273 C 0.15018 -0.66065 0.15591 -0.65555 0.15591 -0.65532 C 0.1599 -0.6662 0.17414 -0.68773 0.18091 -0.69606 C 0.18941 -0.70648 0.18994 -0.70347 0.19619 -0.71342 C 0.20469 -0.72685 0.21112 -0.74537 0.22223 -0.75555 C 0.22587 -0.76481 0.23091 -0.77569 0.23646 -0.7831 C 0.24428 -0.77454 0.2481 -0.76551 0.25487 -0.75555 C 0.26719 -0.73773 0.279 -0.71875 0.28959 -0.69907 C 0.29376 -0.69143 0.29358 -0.68403 0.29827 -0.67731 C 0.3066 -0.68079 0.32032 -0.70208 0.32882 -0.71065 C 0.33542 -0.71736 0.34549 -0.7213 0.35261 -0.72662 C 0.37084 -0.74051 0.38542 -0.76134 0.40591 -0.76991 C 0.41146 -0.75949 0.41441 -0.74722 0.42119 -0.73819 C 0.42987 -0.71134 0.41841 -0.74444 0.42987 -0.71921 C 0.43403 -0.70995 0.43594 -0.69792 0.44289 -0.69167 C 0.44775 -0.67893 0.44532 -0.68611 0.44948 -0.66991 C 0.44983 -0.66852 0.45053 -0.66574 0.45053 -0.66551 C 0.45834 -0.66829 0.4665 -0.66898 0.47448 -0.66991 C 0.49566 -0.67639 0.51789 -0.67847 0.53959 -0.68171 C 0.55469 -0.68727 0.57084 -0.68819 0.58646 -0.69028 C 0.59636 -0.69514 0.60296 -0.6963 0.61355 -0.69745 C 0.61424 -0.6956 0.6158 -0.69375 0.6158 -0.69167 C 0.6158 -0.68842 0.6099 -0.675 0.60921 -0.67292 C 0.60417 -0.6581 0.59914 -0.65 0.59289 -0.63657 C 0.59046 -0.63125 0.58907 -0.62592 0.58646 -0.62083 C 0.59185 -0.60949 0.60678 -0.60694 0.6158 -0.60185 C 0.63577 -0.59051 0.65469 -0.57685 0.67553 -0.56852 C 0.67726 -0.56713 0.679 -0.56528 0.68091 -0.56412 C 0.68299 -0.56296 0.68542 -0.56273 0.68751 -0.56134 C 0.69202 -0.5581 0.69619 -0.5537 0.70053 -0.54977 C 0.70591 -0.54491 0.70573 -0.54768 0.71251 -0.54236 C 0.72518 -0.53217 0.73681 -0.52014 0.75157 -0.51643 C 0.75417 -0.51458 0.75799 -0.51435 0.75921 -0.51065 C 0.7599 -0.50856 0.75643 -0.50278 0.75591 -0.50185 C 0.75278 -0.4963 0.74827 -0.48981 0.74393 -0.48588 C 0.73959 -0.48194 0.73455 -0.48032 0.72987 -0.47731 C 0.72744 -0.47569 0.72553 -0.47315 0.72327 -0.47153 C 0.71494 -0.46528 0.70591 -0.46111 0.69723 -0.45555 C 0.6882 -0.44977 0.68056 -0.43958 0.67223 -0.43241 C 0.67188 -0.42986 0.67084 -0.42755 0.67119 -0.425 C 0.67257 -0.4169 0.69376 -0.38611 0.69393 -0.38588 C 0.6981 -0.3794 0.70191 -0.37245 0.70591 -0.36574 C 0.70851 -0.36157 0.71164 -0.35787 0.71459 -0.35417 C 0.71598 -0.35255 0.71771 -0.35162 0.71893 -0.34977 C 0.72744 -0.33657 0.72622 -0.33472 0.73091 -0.32222 C 0.73872 -0.30139 0.74931 -0.28194 0.75487 -0.25995 C 0.7408 -0.24838 0.73473 -0.25463 0.71355 -0.25555 C 0.70487 -0.26065 0.69688 -0.26111 0.68751 -0.26273 C 0.6783 -0.26643 0.66997 -0.26736 0.66025 -0.26852 C 0.65556 -0.26805 0.6507 -0.26921 0.64619 -0.26713 C 0.6448 -0.26643 0.64514 -0.26342 0.64514 -0.26134 C 0.64445 -0.2294 0.64462 -0.19768 0.64393 -0.16574 C 0.64341 -0.1419 0.63994 -0.1162 0.63212 -0.09467 C 0.63178 -0.08935 0.63334 -0.0831 0.63091 -0.0787 C 0.62969 -0.07639 0.62796 -0.08241 0.62657 -0.08449 C 0.62101 -0.09305 0.6158 -0.10208 0.61025 -0.11065 C 0.59566 -0.13356 0.58178 -0.15741 0.5658 -0.1787 C 0.56112 -0.19329 0.56667 -0.18009 0.55921 -0.18889 C 0.55296 -0.1963 0.55018 -0.20741 0.54289 -0.21342 C 0.53803 -0.20694 0.53733 -0.19838 0.53421 -0.19028 C 0.53247 -0.17847 0.53369 -0.18542 0.52987 -0.16991 C 0.52952 -0.16852 0.52882 -0.16574 0.52882 -0.16551 C 0.52726 -0.13426 0.5231 -0.10903 0.51355 -0.08009 C 0.50626 -0.05764 0.50226 -0.03287 0.48646 -0.01782 C 0.48577 -0.01643 0.48542 -0.01273 0.48421 -0.01342 C 0.4823 -0.01458 0.48195 -0.01829 0.48091 -0.02083 C 0.47691 -0.03055 0.47431 -0.03981 0.47119 -0.04977 C 0.46737 -0.0625 0.46181 -0.07454 0.45816 -0.0875 C 0.45035 -0.11574 0.44601 -0.1456 0.43959 -0.1743 C 0.43872 -0.18426 0.43646 -0.20903 0.42987 -0.21505 C 0.41928 -0.20648 0.40539 -0.19398 0.39827 -0.18009 C 0.39271 -0.16944 0.39393 -0.1662 0.38751 -0.15694 C 0.37744 -0.14236 0.36685 -0.12847 0.35712 -0.11342 C 0.34775 -0.09884 0.33889 -0.08009 0.32553 -0.07153 C 0.32275 -0.0662 0.32119 -0.0662 0.31685 -0.06412 C 0.31181 -0.06458 0.30643 -0.06389 0.30157 -0.06574 C 0.29775 -0.06736 0.29497 -0.08912 0.29393 -0.09467 C 0.29323 -0.09861 0.29254 -0.10231 0.29185 -0.10625 C 0.29063 -0.1125 0.28855 -0.125 0.28855 -0.12477 C 0.28698 -0.15023 0.28629 -0.17477 0.28091 -0.19907 C 0.27969 -0.21319 0.27865 -0.22708 0.27657 -0.24097 C 0.27622 -0.24768 0.27935 -0.25694 0.27553 -0.26134 C 0.27275 -0.26458 0.27171 -0.25301 0.27014 -0.24838 C 0.26511 -0.23333 0.2632 -0.21597 0.25921 -0.20046 C 0.25521 -0.18495 0.25105 -0.1625 0.24289 -0.14977 C 0.24028 -0.1456 0.23664 -0.14259 0.23421 -0.13819 C 0.22813 -0.12662 0.22171 -0.11435 0.21146 -0.10903 C 0.20139 -0.12245 0.20087 -0.16134 0.19948 -0.18009 C 0.20018 -0.2125 0.19983 -0.24491 0.20157 -0.27731 C 0.20278 -0.29815 0.21389 -0.33495 0.21893 -0.35555 C 0.22535 -0.38217 0.22952 -0.40903 0.23646 -0.43518 C 0.24185 -0.45532 0.25087 -0.46921 0.26146 -0.48449 C 0.28021 -0.51204 0.29705 -0.53958 0.32223 -0.55694 C 0.3573 -0.58125 0.39445 -0.59305 0.43316 -0.60185 C 0.44619 -0.59954 0.45955 -0.59907 0.47223 -0.59467 C 0.47917 -0.59236 0.49098 -0.57847 0.49619 -0.57153 C 0.52066 -0.53866 0.53751 -0.50092 0.55053 -0.45833 C 0.55348 -0.43542 0.55539 -0.42824 0.55053 -0.39907 C 0.54948 -0.39329 0.54514 -0.38958 0.54289 -0.38449 C 0.53507 -0.36759 0.53126 -0.35092 0.51789 -0.33958 C 0.51389 -0.33611 0.48577 -0.32222 0.48316 -0.32083 C 0.45296 -0.32384 0.39584 -0.32199 0.36251 -0.34398 C 0.34688 -0.35417 0.32917 -0.36736 0.31789 -0.38588 C 0.31303 -0.39375 0.30591 -0.41204 0.30591 -0.4118 C 0.30209 -0.43403 0.3033 -0.42454 0.30157 -0.44097 C 0.30261 -0.4625 0.3007 -0.46296 0.31146 -0.4743 C 0.33542 -0.47268 0.33126 -0.47662 0.34289 -0.45255 C 0.34549 -0.43079 0.34636 -0.40949 0.34723 -0.3875 C 0.34584 -0.375 0.34619 -0.3618 0.34289 -0.34977 C 0.33212 -0.31065 0.29462 -0.31528 0.27014 -0.31342 C 0.21598 -0.33009 0.18212 -0.36157 0.14948 -0.42222 C 0.14323 -0.44954 0.13907 -0.475 0.15591 -0.49745 C 0.16094 -0.50417 0.16563 -0.50972 0.17223 -0.51342 C 0.17969 -0.51759 0.19514 -0.525 0.19514 -0.52477 C 0.23803 -0.51944 0.25487 -0.52592 0.28212 -0.49028 C 0.29323 -0.4588 0.30018 -0.42847 0.30591 -0.39467 C 0.30313 -0.34954 0.31112 -0.32685 0.27882 -0.31782 C 0.26424 -0.32083 0.24896 -0.31967 0.23525 -0.32662 C 0.22605 -0.33125 0.21251 -0.35116 0.21251 -0.35092 C 0.20816 -0.36574 0.19844 -0.37917 0.19948 -0.39467 C 0.20226 -0.43565 0.20278 -0.45671 0.22327 -0.4875 C 0.23073 -0.49861 0.23907 -0.50648 0.24948 -0.51204 C 0.26164 -0.51852 0.28646 -0.5294 0.28646 -0.52917 C 0.30556 -0.52801 0.32501 -0.5287 0.34393 -0.525 C 0.35782 -0.52222 0.38369 -0.48796 0.39271 -0.47569 C 0.39966 -0.45648 0.40556 -0.43866 0.40921 -0.41782 C 0.41007 -0.40671 0.41216 -0.39236 0.40591 -0.3831 C 0.40452 -0.38102 0.39532 -0.37523 0.39393 -0.3743 C 0.36285 -0.38009 0.36181 -0.37778 0.34185 -0.38889 C 0.34254 -0.38588 0.34393 -0.38009 0.34393 -0.37986 " pathEditMode="relative" rAng="0" ptsTypes="ffffffffffffffffffffffffffffffffffffffffffffffffffffffffffffffffffffffffffffffffffffffffffffffffffffffffffffffffffffffffffffffffffffffffffffffffffffffffffffffffffffffffA">
                                      <p:cBhvr>
                                        <p:cTn id="125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00" y="-3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5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6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8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9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0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71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2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7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8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85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8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9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0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-0.30712 -0.29398 " pathEditMode="relative" ptsTypes="AA">
                                      <p:cBhvr>
                                        <p:cTn id="217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262</TotalTime>
  <Words>308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Презентация PowerPoint</vt:lpstr>
      <vt:lpstr> Х </vt:lpstr>
      <vt:lpstr>13 – 6 =</vt:lpstr>
      <vt:lpstr>Презентация PowerPoint</vt:lpstr>
      <vt:lpstr>Презентация PowerPoint</vt:lpstr>
      <vt:lpstr>Компоненты действия деления</vt:lpstr>
      <vt:lpstr>18 : 2 = 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Числа при делении называют так:                   6 : 3 = 2 делимое    _________     _________ При этом пример ________ также называют __________.</vt:lpstr>
      <vt:lpstr>Презентация PowerPoint</vt:lpstr>
      <vt:lpstr>      Домашнее задание.    № 7, 10 с.89 учебника.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Учитель-2В</dc:creator>
  <cp:lastModifiedBy>Учитель-2В</cp:lastModifiedBy>
  <cp:revision>42</cp:revision>
  <dcterms:created xsi:type="dcterms:W3CDTF">2015-08-31T09:52:38Z</dcterms:created>
  <dcterms:modified xsi:type="dcterms:W3CDTF">2016-11-28T09:11:41Z</dcterms:modified>
</cp:coreProperties>
</file>