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F808B2-9EE5-4E31-9F4F-42598690B2EF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40F2B-432F-40F0-851C-05E13DCD2A8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F808B2-9EE5-4E31-9F4F-42598690B2EF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40F2B-432F-40F0-851C-05E13DCD2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F808B2-9EE5-4E31-9F4F-42598690B2EF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40F2B-432F-40F0-851C-05E13DCD2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F808B2-9EE5-4E31-9F4F-42598690B2EF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40F2B-432F-40F0-851C-05E13DCD2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F808B2-9EE5-4E31-9F4F-42598690B2EF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40F2B-432F-40F0-851C-05E13DCD2A8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F808B2-9EE5-4E31-9F4F-42598690B2EF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40F2B-432F-40F0-851C-05E13DCD2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F808B2-9EE5-4E31-9F4F-42598690B2EF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40F2B-432F-40F0-851C-05E13DCD2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F808B2-9EE5-4E31-9F4F-42598690B2EF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40F2B-432F-40F0-851C-05E13DCD2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F808B2-9EE5-4E31-9F4F-42598690B2EF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40F2B-432F-40F0-851C-05E13DCD2A8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F808B2-9EE5-4E31-9F4F-42598690B2EF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40F2B-432F-40F0-851C-05E13DCD2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F808B2-9EE5-4E31-9F4F-42598690B2EF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40F2B-432F-40F0-851C-05E13DCD2A8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2F808B2-9EE5-4E31-9F4F-42598690B2EF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2640F2B-432F-40F0-851C-05E13DCD2A89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Витамины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</TotalTime>
  <Words>1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Солнцестояние</vt:lpstr>
      <vt:lpstr>Витамины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Витамины</dc:title>
  <dc:creator>Шоломицкие</dc:creator>
  <cp:lastModifiedBy>Шоломицкие</cp:lastModifiedBy>
  <cp:revision>1</cp:revision>
  <dcterms:created xsi:type="dcterms:W3CDTF">2015-02-23T19:38:01Z</dcterms:created>
  <dcterms:modified xsi:type="dcterms:W3CDTF">2015-02-23T19:42:09Z</dcterms:modified>
</cp:coreProperties>
</file>