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3" r:id="rId6"/>
    <p:sldId id="265" r:id="rId7"/>
    <p:sldId id="277" r:id="rId8"/>
    <p:sldId id="266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749" autoAdjust="0"/>
  </p:normalViewPr>
  <p:slideViewPr>
    <p:cSldViewPr>
      <p:cViewPr varScale="1">
        <p:scale>
          <a:sx n="57" d="100"/>
          <a:sy n="5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D0E129-FD2F-46D2-BA20-DF552A305D2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FF3B91C-4DB4-4382-B409-0586ED8B38FA}" type="pres">
      <dgm:prSet presAssocID="{81D0E129-FD2F-46D2-BA20-DF552A305D24}" presName="Name0" presStyleCnt="0">
        <dgm:presLayoutVars>
          <dgm:dir/>
          <dgm:resizeHandles val="exact"/>
        </dgm:presLayoutVars>
      </dgm:prSet>
      <dgm:spPr/>
    </dgm:pt>
  </dgm:ptLst>
  <dgm:cxnLst>
    <dgm:cxn modelId="{23447BE2-0A51-4452-ADD6-3C80887D1C4B}" type="presOf" srcId="{81D0E129-FD2F-46D2-BA20-DF552A305D24}" destId="{8FF3B91C-4DB4-4382-B409-0586ED8B38F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A669A-83E4-4E50-BB25-135ED2F7D39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3BB81-FBC2-44EC-BAB1-25F3460C6A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3BB81-FBC2-44EC-BAB1-25F3460C6A1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3BB81-FBC2-44EC-BAB1-25F3460C6A1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E692CE8-2794-460C-A7E9-5222FAA17F65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80319BC-BEE3-4B56-A49B-449974767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687688"/>
          </a:xfrm>
        </p:spPr>
        <p:txBody>
          <a:bodyPr/>
          <a:lstStyle/>
          <a:p>
            <a:r>
              <a:rPr lang="ru-RU" dirty="0" smtClean="0"/>
              <a:t>Взаимодействие с социумом и окружающей </a:t>
            </a:r>
            <a:r>
              <a:rPr lang="ru-RU" smtClean="0"/>
              <a:t>средой  </a:t>
            </a:r>
            <a:r>
              <a:rPr lang="ru-RU" dirty="0" smtClean="0"/>
              <a:t>как средство ЗОЖ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85184"/>
            <a:ext cx="5114778" cy="504056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Здоровье есть высочайшее богатство человека.</a:t>
            </a:r>
          </a:p>
          <a:p>
            <a:r>
              <a:rPr lang="ru-RU" sz="4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Гиппократ</a:t>
            </a:r>
            <a:endParaRPr lang="ru-RU" sz="4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692696"/>
            <a:ext cx="3456384" cy="2593428"/>
          </a:xfrm>
        </p:spPr>
        <p:txBody>
          <a:bodyPr>
            <a:normAutofit/>
          </a:bodyPr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</a:rPr>
              <a:t> </a:t>
            </a:r>
            <a:r>
              <a:rPr lang="ru-RU" sz="14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Наши детские сады расположены в живописном месте, среди соснового леса, в микрорайоне «Придонской». Природные условия позволяют детям дышать целый день свежим воздухом, а также совершать походы. Не стоит бояться походов по лесу! Дети любят приключения, они гораздо более сильны и выносливы</a:t>
            </a:r>
            <a:r>
              <a:rPr lang="ru-RU" sz="1400" b="0" dirty="0" smtClean="0">
                <a:solidFill>
                  <a:schemeClr val="tx1"/>
                </a:solidFill>
              </a:rPr>
              <a:t>, чем мы о них думаем</a:t>
            </a:r>
            <a:endParaRPr lang="ru-RU" sz="1400" b="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5" y="1142984"/>
            <a:ext cx="3855942" cy="279007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69144" y="-1179512"/>
            <a:ext cx="236803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20" y="4286256"/>
            <a:ext cx="46434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Активный отдых - лучшее средство укрепления здоровья. Одной из самых доступных форм активного отдыха, одним из могучих средств укрепления здоровья являются туристские походы. Лучший вид отдыха — это туризм, истинное воплощение культуры свободного времени.</a:t>
            </a: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8572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Туристические походы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7" name="Picture 3" descr="C:\Users\User\Desktop\IMG_00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429000"/>
            <a:ext cx="3672408" cy="2736304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337754319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Помните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! 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Нельзя: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715200" cy="525953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</a:t>
            </a:r>
            <a:r>
              <a:rPr lang="ru-RU" sz="64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успокаивать активного ребенка там, где можно играть в шумные и активные </a:t>
            </a:r>
            <a:r>
              <a:rPr lang="ru-RU" sz="6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</a:t>
            </a: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успокаивать активного ребенка там, где можно играть в шумные и активные игры – на детской площадке, в парке аттракционов, в сквере;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кормить </a:t>
            </a:r>
            <a:r>
              <a:rPr lang="ru-RU" sz="64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гиперактивного</a:t>
            </a: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малыша успокоительными постоянно, стараясь унять его буйный нрав – он такой, какой он есть;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перекармливать насильно деток, позволять поедать сладкое и мучное в неограниченных количествах;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разрешать подолгу сидеть за компьютером или с </a:t>
            </a:r>
            <a:r>
              <a:rPr lang="ru-RU" sz="64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гаджетом</a:t>
            </a: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 руках.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Обязательно нужно понять, что несоблюдение ЗОЖ может привести к серьезным заболеваниям уже в раннем возрасте. Недостаток движения провоцирует развитие у ребенка заболеваний опорно-двигательного аппарата, сердечно- сосудистой системы, дыхательная система не развивается должным образом, снижается иммунитет, умственное развитие притормаживается, может начаться ожирение внутренних органов, причем без появления внешних признаков этой серьезной проблемы со здоровьем.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делать? Все просто! Проявлять активность самим и служить примером для своих детей. Что может быть лучше семейной игры в футбол, волейбол или хоккей, посещения катка или похода на лыжах?!! Даже ловля бабочек сачком – это приключение, это развитие ребенка. </a:t>
            </a:r>
          </a:p>
          <a:p>
            <a:pPr marL="0" lvl="0" indent="0">
              <a:buClr>
                <a:srgbClr val="FE8637"/>
              </a:buClr>
              <a:buSzPct val="70000"/>
              <a:buNone/>
            </a:pPr>
            <a:r>
              <a:rPr lang="ru-RU" sz="6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Расслабьтесь, впадайте в детство хотя бы на час-полтора в день. От вас зависит здоровье и развитие вашего ребенка!</a:t>
            </a:r>
            <a:r>
              <a:rPr lang="ru-RU" sz="6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успокоительными постоянно, стараясь унять его буйный нрав – он такой, какой он есть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</a:t>
            </a: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перекармливать насильно деток, позволять поедать сладкое и мучное в неограниченных количествах;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разрешать подолгу сидеть за компьютером или с гаджетом в руках.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Обязательно нужно понять, что гиподинамия может привести к серьезным заболеваниям уже в раннем возрасте. Недостаток движения 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провоцирует развитие </a:t>
            </a: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ребенка заболеваний опорно-двигательного аппарата, сердечно- сосудистой системы, дыхательная система не развивается должным образом, снижается иммунитет, умственное развитие притормаживается, может начаться ожирение внутренних органов, причем без появления внешних признаков этой серьезной проблемы со здоровьем.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делать? Все просто! Проявлять активность самим и служить примером для своих детей. Что может быть лучше семейной игры в футбол, волейбол или хоккей, посещения катка или похода на лыжах?!! Даже ловля бабочек сачком – это приключение, это развитие ребенка.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Расслабьтесь, впадайте в детство хотя бы на час-полтора в день. От вас зависит здоровье и развитие вашего ребенка!</a:t>
            </a:r>
          </a:p>
          <a:p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31862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051720" y="1497416"/>
            <a:ext cx="1728192" cy="602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3861048"/>
            <a:ext cx="7239000" cy="26443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Проект подготовили: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Кондратьева Н. Ф., инструктор по физкультуре МБДОУ «ЦРР - детский сад №132», </a:t>
            </a:r>
          </a:p>
          <a:p>
            <a:r>
              <a:rPr lang="ru-RU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Стрельцова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Е. М., инструктор по физкультуре МБДОУ «ЦРР - детский сад №132», 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Авдеева Т. Н., инструктор по физкультуре МБДОУ «Детский сад №3»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F:\бассейн\2015.02.13 Зимний поход откр.занятие\на сайт\IMG_99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412776"/>
            <a:ext cx="4248472" cy="237626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0"/>
            <a:ext cx="3429000" cy="2636912"/>
          </a:xfrm>
          <a:effectLst/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Цель  </a:t>
            </a:r>
            <a:r>
              <a:rPr lang="ru-RU" sz="14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 обеспечение дошкольнику возможность сохранения и развития здоровья, формирование у него необходимых знаний, умений и навыков  по здоровому образу жизни, использование полученных знаний в повседневной жизни.</a:t>
            </a:r>
            <a:endParaRPr lang="ru-RU" sz="14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780928"/>
            <a:ext cx="3429000" cy="407707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Задачи: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изучить и проанализировать психолого-педагогическую литературу;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создать предметно-развивающую среду;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способствовать укреплению здоровья детей через системно- оздоровительные мероприятия;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повышать интерес детей к здоровому образу жизни через разнообразные формы и методы физкультурно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оздоровительной работы;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способствовать созданию активной позиции родителей в совместной двигательной деятельности детей;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способствовать обеспечению физического и психического саморазвития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dirty="0"/>
          </a:p>
        </p:txBody>
      </p:sp>
      <p:pic>
        <p:nvPicPr>
          <p:cNvPr id="5" name="Рисунок 4" descr="IMG_9936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Здоровый образ жизни</a:t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36713"/>
            <a:ext cx="5802921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Здоровый образ жизни (ЗОЖ) - это понятие стало очень модным и популярным в последнее время. Но, к сожалению, не все до конца понимают его значение и применительно к себе используют только отдельные его составляющие, считая, что этого вполне достаточно и для сохранения здоровья, и для продления жизни, и для улучшения её качества. Скорее всего, это происходит от недопонимания значения этого словосочетания:</a:t>
            </a:r>
          </a:p>
          <a:p>
            <a:pPr algn="ctr"/>
            <a:endParaRPr lang="ru-RU" sz="1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3" y="3717032"/>
          <a:ext cx="7200802" cy="25922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28686"/>
                <a:gridCol w="1028686"/>
                <a:gridCol w="1028686"/>
                <a:gridCol w="1028686"/>
                <a:gridCol w="1028686"/>
                <a:gridCol w="905245"/>
                <a:gridCol w="1152127"/>
              </a:tblGrid>
              <a:tr h="25922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здоровое питание , </a:t>
                      </a:r>
                    </a:p>
                    <a:p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соблюдение режима дня,</a:t>
                      </a:r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закаливание,</a:t>
                      </a:r>
                    </a:p>
                    <a:p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соблюдение личной гигиены,</a:t>
                      </a:r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двигательная активность,</a:t>
                      </a:r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отказ от вредных привычек ,</a:t>
                      </a:r>
                      <a:endParaRPr lang="ru-RU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психогигиена 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(умение контролировать свои чувства и не поддаваться эмоциям).</a:t>
                      </a:r>
                    </a:p>
                  </a:txBody>
                  <a:tcPr vert="vert"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41277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взаимодействия с социумом: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6030416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Объединить усилия педагогов дошкольного образования, родителей и тренеров для эффективной организации физкультурно-оздоровительной работы в системе "ребенок-педагог-родитель". 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Создать условия для гармоничного физического развития детей, совершенствовать индивидуальные способности и самостоятельность. 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Формировать позитивное отношение участников образовательного процесса к занятиям физкультурой и спортом, развивать представления об особенностях различных видов спорта. 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1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Повышать квалификацию педагогов и уровень знания родителей в области формирования и укрепления здоровья детей, ведение ЗОЖ всех участников образовательного процесса посредством педагогического взаимодействия</a:t>
            </a:r>
          </a:p>
          <a:p>
            <a:endParaRPr lang="ru-RU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3"/>
            <a:ext cx="7704856" cy="432048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Мы широко используем возможности спортивно-оздоровительных комплексов, школьных стадионов, катков и бассейнов микрорайона. Функционирование детского сада как «открытой системы» существенно расширяет его собственные возможности. На территории микрорайона расположено 2 спортивных комплекса с залами для тренировок и бассейном, стадион, каток. Родители могут сделать физическую активность неотъемлемой частью жизни ребенка. Отличный способ — спортивная секция или семейные прогулки, походы и катание на велосипедах или роликовых коньках. Тем более что выбор кружков сейчас очень велик: и танцы, и плавание, и борьба, и легкая атлетика, и теннис. Да и сами взрослые должны подавать детям пример. Всегда помните - поменьше сидите, побольше двигайтесь, и пусть движение приносит радость!</a:t>
            </a:r>
            <a:r>
              <a:rPr lang="ru-RU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60649"/>
            <a:ext cx="6255488" cy="10801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Взаимодействие с социумом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29575" y="4333519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Спортивный комплекс с бассейном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46504"/>
            <a:ext cx="8281988" cy="4557154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8281988" cy="4557154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09192"/>
            <a:ext cx="8281988" cy="4557154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91105774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/>
          <a:lstStyle/>
          <a:p>
            <a:pPr algn="ctr"/>
            <a:r>
              <a:rPr lang="ru-RU" dirty="0" smtClean="0"/>
              <a:t>Тренажеры</a:t>
            </a:r>
            <a:endParaRPr lang="ru-RU" dirty="0"/>
          </a:p>
        </p:txBody>
      </p:sp>
      <p:pic>
        <p:nvPicPr>
          <p:cNvPr id="4" name="Рисунок 3" descr="IMG_34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556792"/>
            <a:ext cx="7776864" cy="511256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67544" y="0"/>
          <a:ext cx="5040560" cy="128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4258816" cy="471338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Организованное и продуманное взаимодействие дошкольного образовательного учреждения с социальными партнерами приводит к положительным результатам. Взаимодействие ДОУ с социумом и с каждым из партнеров базируется на следующих принципах: добровольность, равноправие сторон, уважение интересов друг друга, соблюдение законов и иных нормативных актов. Наша цель: использование возможности социума микрорайона ДОУ для создания единой воспитательной системы.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40076"/>
            <a:ext cx="3456384" cy="252298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21088"/>
            <a:ext cx="3384376" cy="231285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34445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Взаимодействие с окружающей средой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46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</a:t>
            </a:r>
            <a:r>
              <a:rPr lang="ru-RU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Фундаментальной предпосылкой воспитания и обучения детей является забота общества об их </a:t>
            </a:r>
            <a:r>
              <a:rPr lang="ru-RU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здоровье.</a:t>
            </a:r>
            <a:endParaRPr lang="ru-RU" sz="24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600400" cy="285908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3645024"/>
            <a:ext cx="3816423" cy="28803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2922697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231</TotalTime>
  <Words>948</Words>
  <Application>Microsoft Office PowerPoint</Application>
  <PresentationFormat>Экран (4:3)</PresentationFormat>
  <Paragraphs>58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Взаимодействие с социумом и окружающей средой  как средство ЗОЖ</vt:lpstr>
      <vt:lpstr>Цель  –  обеспечение дошкольнику возможность сохранения и развития здоровья, формирование у него необходимых знаний, умений и навыков  по здоровому образу жизни, использование полученных знаний в повседневной жизни.</vt:lpstr>
      <vt:lpstr>Здоровый образ жизни </vt:lpstr>
      <vt:lpstr>Задачи взаимодействия с социумом: </vt:lpstr>
      <vt:lpstr>Мы широко используем возможности спортивно-оздоровительных комплексов, школьных стадионов, катков и бассейнов микрорайона. Функционирование детского сада как «открытой системы» существенно расширяет его собственные возможности. На территории микрорайона расположено 2 спортивных комплекса с залами для тренировок и бассейном, стадион, каток. Родители могут сделать физическую активность неотъемлемой частью жизни ребенка. Отличный способ — спортивная секция или семейные прогулки, походы и катание на велосипедах или роликовых коньках. Тем более что выбор кружков сейчас очень велик: и танцы, и плавание, и борьба, и легкая атлетика, и теннис. Да и сами взрослые должны подавать детям пример. Всегда помните - поменьше сидите, побольше двигайтесь, и пусть движение приносит радость! </vt:lpstr>
      <vt:lpstr>Спортивный комплекс с бассейном</vt:lpstr>
      <vt:lpstr>Тренажеры</vt:lpstr>
      <vt:lpstr>Слайд 8</vt:lpstr>
      <vt:lpstr>Взаимодействие с окружающей средой</vt:lpstr>
      <vt:lpstr> Наши детские сады расположены в живописном месте, среди соснового леса, в микрорайоне «Придонской». Природные условия позволяют детям дышать целый день свежим воздухом, а также совершать походы. Не стоит бояться походов по лесу! Дети любят приключения, они гораздо более сильны и выносливы, чем мы о них думаем</vt:lpstr>
      <vt:lpstr> Помните!  Нельзя: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Воздействие окружающей среды на ЗОЖ</dc:title>
  <dc:creator>User</dc:creator>
  <cp:lastModifiedBy>User</cp:lastModifiedBy>
  <cp:revision>36</cp:revision>
  <dcterms:created xsi:type="dcterms:W3CDTF">2016-10-13T16:35:16Z</dcterms:created>
  <dcterms:modified xsi:type="dcterms:W3CDTF">2017-01-11T16:53:38Z</dcterms:modified>
</cp:coreProperties>
</file>