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2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3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32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88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47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6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2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35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0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4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8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B2B8E-E2D0-49F1-8960-F6311460949E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FE25B-18A8-40FF-BA55-3B0EC74C1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3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99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akhalife.ru/wp-content/uploads/2015/03/articles3245cf88462dab660688482e495aea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44.radikal.ru/i104/1012/18/06587d32a4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4189343" cy="5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ultiurok.ru/img/208586/image_5682dc8c64e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75"/>
            <a:ext cx="5143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21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vamotkrytka.ru/_ph/85/2/65336650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764704"/>
            <a:ext cx="4680520" cy="520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-dog.ru/wallpapers/8/14/373824231123400/merry-christmas-snowman-snow-winter-gift-novyj-god-rozhdestvo-snegov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4627"/>
            <a:ext cx="762000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0266" y="116632"/>
            <a:ext cx="6535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*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Попробуй отгадай*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4.mindmix.ru/20/48/354820/47/6120947/0_2ca84_25bc7e1_XL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04664" cy="592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a51/0003b3d0-61ee0cdc/hello_html_759727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9919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33скс.рф/wp-content/uploads/2016/09/hello_html_68971e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80838" cy="613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journals.ru/attach/212/21143/1167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55535"/>
            <a:ext cx="2771254" cy="249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4put.ru/pictures/max/233/7185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750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ladyadvice.ru/wp-content/uploads/2012/01/snezhinki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0648"/>
            <a:ext cx="2790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unpictures.ru/images/2401793_ikonki-snezhink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2652413" cy="212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foneyes.ru/img/picture/Apr/06/20a78d332440227c4d3245e4be33ba21/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02" y="3933056"/>
            <a:ext cx="2111275" cy="199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ywishlist.ru/pic/i/wish/orig/004/369/64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ekoy.ru/wp-content/uploads/2012/02/%D0%BA%D1%83%D0%B1%D0%B8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572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ywishlist.ru/pic/i/wish/orig/003/331/63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590550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</cp:revision>
  <dcterms:created xsi:type="dcterms:W3CDTF">2016-12-22T15:37:39Z</dcterms:created>
  <dcterms:modified xsi:type="dcterms:W3CDTF">2016-12-22T16:01:52Z</dcterms:modified>
</cp:coreProperties>
</file>