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92E3B22-CAD5-4402-83FE-CAF1B2223812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8CE44A0-8E7C-4A49-B138-68F00145E55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5"/>
            <a:ext cx="7772400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Журавлиные перья (сказка)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7429552" cy="5572164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         Давно-давно жили в одной горной деревушке бедняки - старик со старухой. Очень они печалились, что детей у них не было.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         Однажды в снежный зимний день пошел старик в лес. Собрал он большую охапку хвороста, взвалил на спину и начал спускаться с горы. Вдруг слышит он поблизости жалобный крик. Глядь, а это журавль попался в силок, бьется и стонет, видно, на помощь зовет.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- Ах ты, бедняга! Потерпи немного... Сейчас я тебе помогу.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          Освободил старик птицу. Взмахнула она крыльями и полетела прочь. Летит и радостно курлычет.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           Настал вечер. Собрались старики сесть за ужин. Вдруг кто-то тихонько к ним постучался.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- Кто бы это мог быть в такой поздний час?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          Открыл старик дверь. Видит: стоит в дверях девушка, вся запорошенная снегом.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6357982" cy="636907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- </a:t>
            </a:r>
            <a:r>
              <a:rPr lang="ru-RU" sz="2000" dirty="0" smtClean="0"/>
              <a:t>Заблудилась я в горах, - говорит. - А на беду, сильно метет, дороги не видно.</a:t>
            </a:r>
            <a:br>
              <a:rPr lang="ru-RU" sz="2000" dirty="0" smtClean="0"/>
            </a:br>
            <a:r>
              <a:rPr lang="ru-RU" sz="2000" dirty="0" smtClean="0"/>
              <a:t>- Заходи к нам, - приглашает старуха. - Мы гостье рады.</a:t>
            </a:r>
            <a:br>
              <a:rPr lang="ru-RU" sz="2000" dirty="0" smtClean="0"/>
            </a:br>
            <a:r>
              <a:rPr lang="ru-RU" sz="2000" dirty="0" smtClean="0"/>
              <a:t>Взял старик девушку за руку и повел к очагу:</a:t>
            </a:r>
            <a:br>
              <a:rPr lang="ru-RU" sz="2000" dirty="0" smtClean="0"/>
            </a:br>
            <a:r>
              <a:rPr lang="ru-RU" sz="2000" dirty="0" smtClean="0"/>
              <a:t>- Садись, обогрейся да поужинай с нами.</a:t>
            </a:r>
            <a:br>
              <a:rPr lang="ru-RU" sz="2000" dirty="0" smtClean="0"/>
            </a:br>
            <a:r>
              <a:rPr lang="ru-RU" sz="2000" dirty="0" smtClean="0"/>
              <a:t>        Поужинали они втроем. Видят старики, девушка красивая да такая ласковая. Стала она старухе по хозяйству помогать, а потом и говорит:</a:t>
            </a:r>
            <a:br>
              <a:rPr lang="ru-RU" sz="2000" dirty="0" smtClean="0"/>
            </a:br>
            <a:r>
              <a:rPr lang="ru-RU" sz="2000" dirty="0" smtClean="0"/>
              <a:t>- Хочешь, бабушка, разомну тебе плечи, спину потру?</a:t>
            </a:r>
            <a:br>
              <a:rPr lang="ru-RU" sz="2000" dirty="0" smtClean="0"/>
            </a:br>
            <a:r>
              <a:rPr lang="ru-RU" sz="2000" dirty="0" smtClean="0"/>
              <a:t>- Вот спасибо, доченька. Спина-то у меня и вправду болит. А как тебя по имени зовут?</a:t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sz="2000" dirty="0" err="1" smtClean="0"/>
              <a:t>О-Цуру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sz="2000" dirty="0" err="1" smtClean="0"/>
              <a:t>О-Цуру</a:t>
            </a:r>
            <a:r>
              <a:rPr lang="ru-RU" sz="2000" dirty="0" smtClean="0"/>
              <a:t>, </a:t>
            </a:r>
            <a:r>
              <a:rPr lang="ru-RU" sz="2000" dirty="0" err="1" smtClean="0"/>
              <a:t>Журушка</a:t>
            </a:r>
            <a:r>
              <a:rPr lang="ru-RU" sz="2000" dirty="0" smtClean="0"/>
              <a:t>, хорошее имя, - похвалила старушка.</a:t>
            </a:r>
            <a:br>
              <a:rPr lang="ru-RU" sz="2000" dirty="0" smtClean="0"/>
            </a:br>
            <a:r>
              <a:rPr lang="ru-RU" sz="2000" dirty="0" smtClean="0"/>
              <a:t>         Пришлась старикам по сердцу приветливая девушка. Жалко им с ней расставаться.</a:t>
            </a:r>
            <a:br>
              <a:rPr lang="ru-RU" sz="2000" dirty="0" smtClean="0"/>
            </a:br>
            <a:r>
              <a:rPr lang="ru-RU" sz="2000" dirty="0" smtClean="0"/>
              <a:t>         На другое утро собирается </a:t>
            </a:r>
            <a:r>
              <a:rPr lang="ru-RU" sz="2000" dirty="0" err="1" smtClean="0"/>
              <a:t>о-Цу-ру</a:t>
            </a:r>
            <a:r>
              <a:rPr lang="ru-RU" sz="2000" dirty="0" smtClean="0"/>
              <a:t> в дорогу, а старики ей говорят:</a:t>
            </a:r>
            <a:br>
              <a:rPr lang="ru-RU" sz="2000" dirty="0" smtClean="0"/>
            </a:br>
            <a:r>
              <a:rPr lang="ru-RU" sz="2000" dirty="0" smtClean="0"/>
              <a:t>- Нет у нас детей, </a:t>
            </a:r>
            <a:r>
              <a:rPr lang="ru-RU" sz="2000" dirty="0" err="1" smtClean="0"/>
              <a:t>Журушка</a:t>
            </a:r>
            <a:r>
              <a:rPr lang="ru-RU" sz="2000" dirty="0" smtClean="0"/>
              <a:t>. Останься с нами жить.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71480"/>
            <a:ext cx="1975683" cy="480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- С радостью останусь, у меня ведь на свете никого нет... А в благодарность за доброту вашу натку я для вас хорошего полотна. Об одном только прошу: не заглядывайте в комнату, где я ткать буду. Не люблю, когда смотрят, как я работаю.</a:t>
            </a:r>
          </a:p>
          <a:p>
            <a:pPr algn="just">
              <a:buNone/>
            </a:pPr>
            <a:r>
              <a:rPr lang="ru-RU" dirty="0" smtClean="0"/>
              <a:t>        Взялась девушка за работу. Только и слышно в соседней комнате:</a:t>
            </a:r>
          </a:p>
          <a:p>
            <a:pPr algn="just">
              <a:buNone/>
            </a:pPr>
            <a:r>
              <a:rPr lang="ru-RU" dirty="0" err="1" smtClean="0"/>
              <a:t>кирикара</a:t>
            </a:r>
            <a:r>
              <a:rPr lang="ru-RU" dirty="0" smtClean="0"/>
              <a:t> тон-тон-тон.</a:t>
            </a:r>
          </a:p>
          <a:p>
            <a:pPr algn="just">
              <a:buNone/>
            </a:pPr>
            <a:r>
              <a:rPr lang="ru-RU" dirty="0" smtClean="0"/>
              <a:t>          На третий день вынесла </a:t>
            </a:r>
            <a:r>
              <a:rPr lang="ru-RU" dirty="0" err="1" smtClean="0"/>
              <a:t>о-Цуру</a:t>
            </a:r>
            <a:r>
              <a:rPr lang="ru-RU" dirty="0" smtClean="0"/>
              <a:t> к старикам сверток узорчатой ткани. По красному полю золотые журавли летят. - Красота-то какая! - дивится старуха. - Глаз не отвести!</a:t>
            </a:r>
          </a:p>
          <a:p>
            <a:pPr algn="just">
              <a:buNone/>
            </a:pPr>
            <a:r>
              <a:rPr lang="ru-RU" dirty="0" smtClean="0"/>
              <a:t>Пощупала ткань: мягче пуха, легче пера.</a:t>
            </a:r>
          </a:p>
          <a:p>
            <a:pPr algn="just">
              <a:buNone/>
            </a:pPr>
            <a:r>
              <a:rPr lang="ru-RU" dirty="0" smtClean="0"/>
              <a:t>А старик взглянул на девушку и встревожился:</a:t>
            </a:r>
          </a:p>
          <a:p>
            <a:pPr algn="just">
              <a:buNone/>
            </a:pPr>
            <a:r>
              <a:rPr lang="ru-RU" dirty="0" smtClean="0"/>
              <a:t>- Сдается мне, </a:t>
            </a:r>
            <a:r>
              <a:rPr lang="ru-RU" dirty="0" err="1" smtClean="0"/>
              <a:t>Журушка</a:t>
            </a:r>
            <a:r>
              <a:rPr lang="ru-RU" dirty="0" smtClean="0"/>
              <a:t>, что ты похудела. Щеки у тебя вон как впали. В другой раз не позволю тебе так много работать. Вдруг послышался хриплый голос:</a:t>
            </a:r>
          </a:p>
          <a:p>
            <a:pPr algn="just">
              <a:buNone/>
            </a:pPr>
            <a:r>
              <a:rPr lang="ru-RU" dirty="0" smtClean="0"/>
              <a:t>- Эй, хозяева дома?</a:t>
            </a:r>
          </a:p>
          <a:p>
            <a:pPr algn="just">
              <a:buNone/>
            </a:pPr>
            <a:r>
              <a:rPr lang="ru-RU" dirty="0" smtClean="0"/>
              <a:t>Это пришел торговец Гонта. Ходил он по деревням, скупал полотно у крестьян. Спрашивает Гонта:</a:t>
            </a:r>
          </a:p>
          <a:p>
            <a:pPr algn="just">
              <a:buNone/>
            </a:pPr>
            <a:r>
              <a:rPr lang="ru-RU" dirty="0" smtClean="0"/>
              <a:t>- Ну что, бабушка, есть у тебя полотно на продажу? Наткала, верно, за зиму-то?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186502" cy="657227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 smtClean="0"/>
              <a:t>- Есть на этот раз у нас кое-что получше, господин Гонта, - отвечает старуха. - Вот, взгляни-ка. Это наткала дочка наша </a:t>
            </a:r>
            <a:r>
              <a:rPr lang="ru-RU" sz="2200" dirty="0" err="1" smtClean="0"/>
              <a:t>Журушка</a:t>
            </a:r>
            <a:r>
              <a:rPr lang="ru-RU" sz="2200" dirty="0" smtClean="0"/>
              <a:t>, - и развернула алую ткань перед Гон-той. Золотые журавли словно живые летят.</a:t>
            </a:r>
            <a:br>
              <a:rPr lang="ru-RU" sz="2200" dirty="0" smtClean="0"/>
            </a:br>
            <a:r>
              <a:rPr lang="ru-RU" sz="2200" dirty="0" smtClean="0"/>
              <a:t>- О, такого прекрасного узора и в столице никто не видал. Ваша дочь, я смотрю, мастерица! - Гонта полез в кошелек, достал пригоршню золотых монет. Понял он, что в княжеском дворце продаст такую замечательную ткань во сто раз дороже.</a:t>
            </a:r>
            <a:br>
              <a:rPr lang="ru-RU" sz="2200" dirty="0" smtClean="0"/>
            </a:br>
            <a:r>
              <a:rPr lang="ru-RU" sz="2200" dirty="0" smtClean="0"/>
              <a:t>- Золотые монеты! Смотрите, настоящее золото! - Старики глазам своим не поверили. Впервые на своем веку видели они золото.</a:t>
            </a:r>
            <a:br>
              <a:rPr lang="ru-RU" sz="2200" dirty="0" smtClean="0"/>
            </a:br>
            <a:r>
              <a:rPr lang="ru-RU" sz="2200" dirty="0" smtClean="0"/>
              <a:t>- Спасибо тебе, </a:t>
            </a:r>
            <a:r>
              <a:rPr lang="ru-RU" sz="2200" dirty="0" err="1" smtClean="0"/>
              <a:t>Журушка</a:t>
            </a:r>
            <a:r>
              <a:rPr lang="ru-RU" sz="2200" dirty="0" smtClean="0"/>
              <a:t>, спасибо! - от всего сердца поблагодарили девушку старик со старухой. - Заживем мы теперь по-другому. Сошьем тебе новое платье к празднику. Пусть все любуются, какая ты у нас красавица.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000108"/>
            <a:ext cx="1850574" cy="485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        Наступила весна. Пригрело солнце. Что ни день, прибегают к дому стариков деревенские дети:</a:t>
            </a:r>
            <a:br>
              <a:rPr lang="ru-RU" sz="2000" dirty="0" smtClean="0"/>
            </a:br>
            <a:r>
              <a:rPr lang="ru-RU" sz="2000" dirty="0" smtClean="0"/>
              <a:t>- Сестрица </a:t>
            </a:r>
            <a:r>
              <a:rPr lang="ru-RU" sz="2000" dirty="0" err="1" smtClean="0"/>
              <a:t>Журушка</a:t>
            </a:r>
            <a:r>
              <a:rPr lang="ru-RU" sz="2000" dirty="0" smtClean="0"/>
              <a:t>, поиграй с нами.</a:t>
            </a:r>
            <a:br>
              <a:rPr lang="ru-RU" sz="2000" dirty="0" smtClean="0"/>
            </a:br>
            <a:r>
              <a:rPr lang="ru-RU" sz="2000" dirty="0" smtClean="0"/>
              <a:t>Или соберутся дети вокруг </a:t>
            </a:r>
            <a:r>
              <a:rPr lang="ru-RU" sz="2000" dirty="0" err="1" smtClean="0"/>
              <a:t>Журушки</a:t>
            </a:r>
            <a:r>
              <a:rPr lang="ru-RU" sz="2000" dirty="0" smtClean="0"/>
              <a:t>, а она им сказки рассказывает о разных диковинных птицах. Хорошо было детям играть с </a:t>
            </a:r>
            <a:r>
              <a:rPr lang="ru-RU" sz="2000" dirty="0" err="1" smtClean="0"/>
              <a:t>Журушкой</a:t>
            </a:r>
            <a:r>
              <a:rPr lang="ru-RU" sz="2000" dirty="0" smtClean="0"/>
              <a:t>. Но вот как-то раз снова пожаловал Гонта.</a:t>
            </a:r>
          </a:p>
          <a:p>
            <a:pPr algn="just">
              <a:buNone/>
            </a:pPr>
            <a:r>
              <a:rPr lang="ru-RU" sz="2000" dirty="0" smtClean="0"/>
              <a:t>- Здравствуй, дедушка! Не найдется ли у тебя опять такой же ткани, как в прошлый раз? Продай мне, я охотно куплю.</a:t>
            </a:r>
          </a:p>
          <a:p>
            <a:pPr algn="just">
              <a:buNone/>
            </a:pPr>
            <a:r>
              <a:rPr lang="ru-RU" sz="2000" dirty="0" smtClean="0"/>
              <a:t>- Нет, не проси. Дочке моей нельзя больше ткать: очень она от этой работы устает. Боюсь, заболеет.</a:t>
            </a:r>
          </a:p>
          <a:p>
            <a:pPr algn="just">
              <a:buNone/>
            </a:pPr>
            <a:r>
              <a:rPr lang="ru-RU" sz="2000" dirty="0" smtClean="0"/>
              <a:t>Но Гонта чуть не насильно сунул старику в руки кошелек, набитый золотыми монетами. - Я заплачу еще дороже, чем в прошлый раз. А если ты не согласишься, пеняй на себя. Худо тебе будет. Меня ведь сам князь прислал, - пригрозил Гонта. - Чтоб через три дня ткань была готова, не то головой поплатишься.</a:t>
            </a:r>
          </a:p>
          <a:p>
            <a:pPr algn="just">
              <a:buNone/>
            </a:pPr>
            <a:r>
              <a:rPr lang="ru-RU" sz="2000" dirty="0" smtClean="0"/>
              <a:t>Ушел Гонта, а старик и старуха стали горевать:</a:t>
            </a:r>
          </a:p>
          <a:p>
            <a:pPr algn="just">
              <a:buNone/>
            </a:pPr>
            <a:r>
              <a:rPr lang="ru-RU" sz="2000" dirty="0" smtClean="0"/>
              <a:t>- Беда, беда! Что же с нами теперь будет! Пропали наши головы.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6715172" cy="6369072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     </a:t>
            </a:r>
            <a:r>
              <a:rPr lang="ru-RU" sz="2000" dirty="0" smtClean="0"/>
              <a:t>Все услышала </a:t>
            </a:r>
            <a:r>
              <a:rPr lang="ru-RU" sz="2000" dirty="0" err="1" smtClean="0"/>
              <a:t>о-Цуру</a:t>
            </a:r>
            <a:r>
              <a:rPr lang="ru-RU" sz="2000" dirty="0" smtClean="0"/>
              <a:t>. Стала она утешать стариков:</a:t>
            </a:r>
            <a:br>
              <a:rPr lang="ru-RU" sz="2000" dirty="0" smtClean="0"/>
            </a:br>
            <a:r>
              <a:rPr lang="ru-RU" sz="2000" dirty="0" smtClean="0"/>
              <a:t>- Не бойтесь, не плачьте. Через три дня будет готова ткань, красивее прежней.</a:t>
            </a:r>
            <a:br>
              <a:rPr lang="ru-RU" sz="2000" dirty="0" smtClean="0"/>
            </a:br>
            <a:r>
              <a:rPr lang="ru-RU" sz="2000" dirty="0" smtClean="0"/>
              <a:t>Пошла девушка в ткацкую комнату и затворила за собой дверь наглухо.</a:t>
            </a:r>
            <a:br>
              <a:rPr lang="ru-RU" sz="2000" dirty="0" smtClean="0"/>
            </a:br>
            <a:r>
              <a:rPr lang="ru-RU" sz="2000" dirty="0" smtClean="0"/>
              <a:t>Вскоре послышался за стеной быстрый-быстрый стук: </a:t>
            </a:r>
            <a:r>
              <a:rPr lang="ru-RU" sz="2000" dirty="0" err="1" smtClean="0"/>
              <a:t>кирикара</a:t>
            </a:r>
            <a:r>
              <a:rPr lang="ru-RU" sz="2000" dirty="0" smtClean="0"/>
              <a:t> тон-тон-тон, </a:t>
            </a:r>
            <a:r>
              <a:rPr lang="ru-RU" sz="2000" dirty="0" err="1" smtClean="0"/>
              <a:t>кирикара</a:t>
            </a:r>
            <a:r>
              <a:rPr lang="ru-RU" sz="2000" dirty="0" smtClean="0"/>
              <a:t> тон-тон-тон.</a:t>
            </a:r>
            <a:br>
              <a:rPr lang="ru-RU" sz="2000" dirty="0" smtClean="0"/>
            </a:br>
            <a:r>
              <a:rPr lang="ru-RU" sz="2000" dirty="0" smtClean="0"/>
              <a:t>День, и другой, и третий стучит ткацкий станок.</a:t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sz="2000" dirty="0" err="1" smtClean="0"/>
              <a:t>Журушка</a:t>
            </a:r>
            <a:r>
              <a:rPr lang="ru-RU" sz="2000" dirty="0" smtClean="0"/>
              <a:t>, заканчивай скорее, будет тебе! - тревожатся старик со старухой. - Ты, верно устала, доченька?</a:t>
            </a:r>
            <a:br>
              <a:rPr lang="ru-RU" sz="2000" dirty="0" smtClean="0"/>
            </a:br>
            <a:r>
              <a:rPr lang="ru-RU" sz="2000" dirty="0" smtClean="0"/>
              <a:t>         Вдруг послышался грубый голос:</a:t>
            </a:r>
            <a:br>
              <a:rPr lang="ru-RU" sz="2000" dirty="0" smtClean="0"/>
            </a:br>
            <a:r>
              <a:rPr lang="ru-RU" sz="2000" dirty="0" smtClean="0"/>
              <a:t>- Ну как, готово? Покажите мне. Это был Гонта.</a:t>
            </a:r>
            <a:br>
              <a:rPr lang="ru-RU" sz="2000" dirty="0" smtClean="0"/>
            </a:br>
            <a:r>
              <a:rPr lang="ru-RU" sz="2000" dirty="0" smtClean="0"/>
              <a:t>- Нет, показать нельзя. </a:t>
            </a:r>
            <a:r>
              <a:rPr lang="ru-RU" sz="2000" dirty="0" err="1" smtClean="0"/>
              <a:t>Журушка</a:t>
            </a:r>
            <a:r>
              <a:rPr lang="ru-RU" sz="2000" dirty="0" smtClean="0"/>
              <a:t> крепко-накрепко запретила к ней входить, пока она ткет.</a:t>
            </a:r>
            <a:br>
              <a:rPr lang="ru-RU" sz="2000" dirty="0" smtClean="0"/>
            </a:br>
            <a:r>
              <a:rPr lang="ru-RU" sz="2000" dirty="0" smtClean="0"/>
              <a:t>- Ого! Вот еще выдумки! Я вижу, ваша дочь привередница. Ну, я и спрашивать у нее не стану!</a:t>
            </a:r>
            <a:br>
              <a:rPr lang="ru-RU" sz="2000" dirty="0" smtClean="0"/>
            </a:br>
            <a:r>
              <a:rPr lang="ru-RU" sz="2000" dirty="0" smtClean="0"/>
              <a:t>Оттолкнул Гонта стариков и настежь распахнул дверь.</a:t>
            </a:r>
            <a:br>
              <a:rPr lang="ru-RU" sz="2000" dirty="0" smtClean="0"/>
            </a:br>
            <a:r>
              <a:rPr lang="ru-RU" sz="2000" dirty="0" smtClean="0"/>
              <a:t>- Ой, там </a:t>
            </a:r>
            <a:r>
              <a:rPr lang="ru-RU" sz="2000" dirty="0" err="1" smtClean="0"/>
              <a:t>жу-жу-равль</a:t>
            </a:r>
            <a:r>
              <a:rPr lang="ru-RU" sz="2000" dirty="0" smtClean="0"/>
              <a:t>! - испуганно забормотал он.</a:t>
            </a:r>
            <a:br>
              <a:rPr lang="ru-RU" sz="2000" dirty="0" smtClean="0"/>
            </a:br>
            <a:r>
              <a:rPr lang="ru-RU" sz="2000" dirty="0" smtClean="0"/>
              <a:t>       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768" y="785794"/>
            <a:ext cx="1877732" cy="448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5643602" cy="47863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Входят </a:t>
            </a:r>
            <a:r>
              <a:rPr lang="ru-RU" sz="2000" dirty="0" smtClean="0"/>
              <a:t>старики - и правда, стоит </a:t>
            </a:r>
            <a:r>
              <a:rPr lang="ru-RU" sz="2000" dirty="0" smtClean="0"/>
              <a:t>за ткацким </a:t>
            </a:r>
            <a:r>
              <a:rPr lang="ru-RU" sz="2000" dirty="0" smtClean="0"/>
              <a:t>станком большая птица. Широко раскрыла она свои крылья, выщипывает у себя клювом самый нежный мягкий пух и ткет из него красивую ткань: </a:t>
            </a:r>
            <a:r>
              <a:rPr lang="ru-RU" sz="2000" dirty="0" err="1" smtClean="0"/>
              <a:t>кири-кара</a:t>
            </a:r>
            <a:r>
              <a:rPr lang="ru-RU" sz="2000" dirty="0" smtClean="0"/>
              <a:t> тон-тон-тон, </a:t>
            </a:r>
            <a:r>
              <a:rPr lang="ru-RU" sz="2000" dirty="0" err="1" smtClean="0"/>
              <a:t>кирикара</a:t>
            </a:r>
            <a:r>
              <a:rPr lang="ru-RU" sz="2000" dirty="0" smtClean="0"/>
              <a:t> тон-тон-тон. </a:t>
            </a:r>
            <a:r>
              <a:rPr lang="ru-RU" sz="2000" dirty="0" smtClean="0"/>
              <a:t>Захлопнули старики дверь поскорее, а Гонта со всех ног убежал -так он испугался.</a:t>
            </a:r>
            <a:br>
              <a:rPr lang="ru-RU" sz="2000" dirty="0" smtClean="0"/>
            </a:br>
            <a:r>
              <a:rPr lang="ru-RU" sz="2000" dirty="0" smtClean="0"/>
              <a:t>На другое утро прибежали дети звать </a:t>
            </a:r>
            <a:r>
              <a:rPr lang="ru-RU" sz="2000" dirty="0" err="1" smtClean="0"/>
              <a:t>Журушку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sz="2000" dirty="0" err="1" smtClean="0"/>
              <a:t>Журушка</a:t>
            </a:r>
            <a:r>
              <a:rPr lang="ru-RU" sz="2000" dirty="0" smtClean="0"/>
              <a:t>, выйди к нам, поиграй с нами или сказку расскажи.</a:t>
            </a:r>
            <a:br>
              <a:rPr lang="ru-RU" sz="2000" dirty="0" smtClean="0"/>
            </a:br>
            <a:r>
              <a:rPr lang="ru-RU" sz="2000" dirty="0" smtClean="0"/>
              <a:t>Но в ткацкой комнате все было тихо.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929066"/>
            <a:ext cx="3286148" cy="258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Испугались старик со старухой, открыли дверь и видят: никого нет. Лежат на полу прекрасная узорчатая ткань, а кругом журавлиные перья рассыпаны... Начали старики звать дочку, искали-искали, да так и не нашли...</a:t>
            </a:r>
          </a:p>
          <a:p>
            <a:pPr>
              <a:buNone/>
            </a:pPr>
            <a:r>
              <a:rPr lang="ru-RU" dirty="0" smtClean="0"/>
              <a:t>Под вечер закричали дети во дворе:</a:t>
            </a:r>
          </a:p>
          <a:p>
            <a:pPr>
              <a:buNone/>
            </a:pPr>
            <a:r>
              <a:rPr lang="ru-RU" dirty="0" smtClean="0"/>
              <a:t>- Дедушка, бабушка, идите сюда поскорее!</a:t>
            </a:r>
          </a:p>
          <a:p>
            <a:pPr>
              <a:buNone/>
            </a:pPr>
            <a:r>
              <a:rPr lang="ru-RU" dirty="0" smtClean="0"/>
              <a:t>Выбежали старики, глядят... Ах, да ведь это журавль. Тот самый журавль! Курлычет, кружится над домами. Тяжело так летит...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Журушка</a:t>
            </a:r>
            <a:r>
              <a:rPr lang="ru-RU" dirty="0" smtClean="0"/>
              <a:t> наша, </a:t>
            </a:r>
            <a:r>
              <a:rPr lang="ru-RU" dirty="0" err="1" smtClean="0"/>
              <a:t>Журушка</a:t>
            </a:r>
            <a:r>
              <a:rPr lang="ru-RU" dirty="0" smtClean="0"/>
              <a:t>! - заплакали старики.</a:t>
            </a:r>
          </a:p>
          <a:p>
            <a:pPr>
              <a:buNone/>
            </a:pPr>
            <a:r>
              <a:rPr lang="ru-RU" dirty="0" smtClean="0"/>
              <a:t>Поняли они, что это птица, спасенная стариком, оборотилась девушкой... Да не сумели они ее удержать. - </a:t>
            </a:r>
            <a:r>
              <a:rPr lang="ru-RU" dirty="0" err="1" smtClean="0"/>
              <a:t>Журушка</a:t>
            </a:r>
            <a:r>
              <a:rPr lang="ru-RU" dirty="0" smtClean="0"/>
              <a:t>, вернись к нам, вернись!</a:t>
            </a:r>
          </a:p>
          <a:p>
            <a:pPr>
              <a:buNone/>
            </a:pPr>
            <a:r>
              <a:rPr lang="ru-RU" dirty="0" smtClean="0"/>
              <a:t>Но все было напрасно. Грустно, грустно, точно прощаясь, крикнул журавль в последний раз и скрылся в закатном небе.</a:t>
            </a:r>
          </a:p>
          <a:p>
            <a:pPr>
              <a:buNone/>
            </a:pPr>
            <a:r>
              <a:rPr lang="ru-RU" dirty="0" smtClean="0"/>
              <a:t>Долго ждали старик со старухой, но </a:t>
            </a:r>
            <a:r>
              <a:rPr lang="ru-RU" dirty="0" err="1" smtClean="0"/>
              <a:t>Журушка</a:t>
            </a:r>
            <a:r>
              <a:rPr lang="ru-RU" dirty="0" smtClean="0"/>
              <a:t> так и не вернулась.</a:t>
            </a:r>
          </a:p>
          <a:p>
            <a:pPr algn="just">
              <a:buNone/>
            </a:pPr>
            <a:r>
              <a:rPr lang="ru-RU" dirty="0" smtClean="0"/>
              <a:t>Есть, говорят, на одном из дальних островов большое озеро. Видели там рыбаки журавля с выщипанными перьями. Ходит журавль по берегу и все поглядывает в ту сторону, где старик со старухой остались.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24</TotalTime>
  <Words>689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Журавлиные перья (сказка)</vt:lpstr>
      <vt:lpstr>- Заблудилась я в горах, - говорит. - А на беду, сильно метет, дороги не видно. - Заходи к нам, - приглашает старуха. - Мы гостье рады. Взял старик девушку за руку и повел к очагу: - Садись, обогрейся да поужинай с нами.         Поужинали они втроем. Видят старики, девушка красивая да такая ласковая. Стала она старухе по хозяйству помогать, а потом и говорит: - Хочешь, бабушка, разомну тебе плечи, спину потру? - Вот спасибо, доченька. Спина-то у меня и вправду болит. А как тебя по имени зовут? - О-Цуру. - О-Цуру, Журушка, хорошее имя, - похвалила старушка.          Пришлась старикам по сердцу приветливая девушка. Жалко им с ней расставаться.          На другое утро собирается о-Цу-ру в дорогу, а старики ей говорят: - Нет у нас детей, Журушка. Останься с нами жить. </vt:lpstr>
      <vt:lpstr>Слайд 3</vt:lpstr>
      <vt:lpstr>- Есть на этот раз у нас кое-что получше, господин Гонта, - отвечает старуха. - Вот, взгляни-ка. Это наткала дочка наша Журушка, - и развернула алую ткань перед Гон-той. Золотые журавли словно живые летят. - О, такого прекрасного узора и в столице никто не видал. Ваша дочь, я смотрю, мастерица! - Гонта полез в кошелек, достал пригоршню золотых монет. Понял он, что в княжеском дворце продаст такую замечательную ткань во сто раз дороже. - Золотые монеты! Смотрите, настоящее золото! - Старики глазам своим не поверили. Впервые на своем веку видели они золото. - Спасибо тебе, Журушка, спасибо! - от всего сердца поблагодарили девушку старик со старухой. - Заживем мы теперь по-другому. Сошьем тебе новое платье к празднику. Пусть все любуются, какая ты у нас красавица. </vt:lpstr>
      <vt:lpstr>Слайд 5</vt:lpstr>
      <vt:lpstr>         Все услышала о-Цуру. Стала она утешать стариков: - Не бойтесь, не плачьте. Через три дня будет готова ткань, красивее прежней. Пошла девушка в ткацкую комнату и затворила за собой дверь наглухо. Вскоре послышался за стеной быстрый-быстрый стук: кирикара тон-тон-тон, кирикара тон-тон-тон. День, и другой, и третий стучит ткацкий станок. - Журушка, заканчивай скорее, будет тебе! - тревожатся старик со старухой. - Ты, верно устала, доченька?          Вдруг послышался грубый голос: - Ну как, готово? Покажите мне. Это был Гонта. - Нет, показать нельзя. Журушка крепко-накрепко запретила к ней входить, пока она ткет. - Ого! Вот еще выдумки! Я вижу, ваша дочь привередница. Ну, я и спрашивать у нее не стану! Оттолкнул Гонта стариков и настежь распахнул дверь. - Ой, там жу-жу-равль! - испуганно забормотал он.          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Журавлиные перья (сказка)</dc:title>
  <dc:creator>Admin</dc:creator>
  <cp:lastModifiedBy>Admin</cp:lastModifiedBy>
  <cp:revision>3</cp:revision>
  <dcterms:created xsi:type="dcterms:W3CDTF">2012-11-29T14:19:11Z</dcterms:created>
  <dcterms:modified xsi:type="dcterms:W3CDTF">2012-11-29T14:43:15Z</dcterms:modified>
</cp:coreProperties>
</file>