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2" r:id="rId4"/>
    <p:sldId id="263" r:id="rId5"/>
    <p:sldId id="265" r:id="rId6"/>
    <p:sldId id="266" r:id="rId7"/>
    <p:sldId id="267" r:id="rId8"/>
    <p:sldId id="268" r:id="rId9"/>
    <p:sldId id="271" r:id="rId10"/>
    <p:sldId id="272" r:id="rId11"/>
    <p:sldId id="27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FC06C1-D408-4A44-AF3D-D8B28CFA5480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8C9F84-64E8-45F2-985B-597A967D6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BADE6-30C8-4D40-A4CF-436E779F2600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99DDB-A69C-42B0-9F3E-BD40B2A0E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58FD0-0307-427C-B386-16E9643D43BB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61DB0-FB73-4C46-8E0A-5AB243349C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50F1F-6F90-4DDF-933A-D667E04D9C0E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EE85A-282D-4AC0-A97B-B5E249CFF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16DD9F-BF50-47D4-B582-32E754F7D044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371369-E341-435C-B2FA-FC45E59D09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DD7FB-5083-4828-BB40-64704E934BAD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D0B72-DB39-4DC4-9F95-554EBD9B4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8DAA3D-4534-4E08-998D-8130E23898BC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3EB356-70B4-48B9-B4C3-F4FBEC2ED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39434-4A62-4A9D-BCB1-4C7210BCAB2B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1C3C3-865F-4EF4-9ECF-132946030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4B2F46-8130-4C8B-9EBF-0D5C9F6B72C8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D0EE41-05CE-495E-B7A4-29EA89EC5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DBD553-B656-42C7-8594-D409B2F8B99C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85FC39-89D0-4CC1-A778-B77222C65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8D6F24-C95F-4923-ABAA-E6EB86ED38B1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B4C1B7-9D8A-47DE-B298-CE9788205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86F2E8-0D35-4566-90E5-FC630764C394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2FF8126B-BD90-4821-8715-5232D9094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464646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464646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464646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464646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464646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64646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64646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64646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64646"/>
          </a:solidFill>
          <a:latin typeface="Constantia" pitchFamily="18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EB641B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39639D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Parovoz_-_Gudok_parovoza_muzofon.com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Содержимое 3" descr="Золотое_кольцо_НГ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0125" y="1000125"/>
            <a:ext cx="8358188" cy="4000500"/>
          </a:xfrm>
        </p:spPr>
      </p:pic>
      <p:pic>
        <p:nvPicPr>
          <p:cNvPr id="5" name="Рисунок 4" descr="0_1250a1_f57a4eec_orig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4214813"/>
            <a:ext cx="78422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arovoz_-_Gudok_parovoza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829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Содержимое 3" descr="Памятник-Петру-и-Февронии-в-Муроме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0"/>
            <a:ext cx="814387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Памятник Петру и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Февронии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214313" y="5657850"/>
            <a:ext cx="885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>
                <a:latin typeface="Constantia" pitchFamily="18" charset="0"/>
              </a:rPr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Содержимое 3" descr="Набережная-Мурома-Глазунов-Александ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0"/>
            <a:ext cx="814387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75" y="5429250"/>
            <a:ext cx="7497763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bg1">
                    <a:lumMod val="95000"/>
                  </a:schemeClr>
                </a:solidFill>
              </a:rPr>
              <a:t>Кто не видел Мурома с Оки, тот не видел русской красоты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142875" y="5657850"/>
            <a:ext cx="9636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>
                <a:latin typeface="Constantia" pitchFamily="18" charset="0"/>
              </a:rPr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Содержимое 3" descr="Город-Владимир-Золотые-Ворота-и-Театральная-площадь.-Панорама-Романа-Баринова-1024x409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0"/>
            <a:ext cx="842962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1435100" y="274638"/>
            <a:ext cx="749935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600" dirty="0" smtClean="0">
                <a:solidFill>
                  <a:schemeClr val="bg1">
                    <a:lumMod val="95000"/>
                  </a:schemeClr>
                </a:solidFill>
              </a:rPr>
              <a:t>     В л а </a:t>
            </a:r>
            <a:r>
              <a:rPr lang="ru-RU" sz="6600" dirty="0" err="1" smtClean="0">
                <a:solidFill>
                  <a:schemeClr val="bg1">
                    <a:lumMod val="95000"/>
                  </a:schemeClr>
                </a:solidFill>
              </a:rPr>
              <a:t>д</a:t>
            </a:r>
            <a:r>
              <a:rPr lang="ru-RU" sz="6600" dirty="0" smtClean="0">
                <a:solidFill>
                  <a:schemeClr val="bg1">
                    <a:lumMod val="95000"/>
                  </a:schemeClr>
                </a:solidFill>
              </a:rPr>
              <a:t> и м и </a:t>
            </a:r>
            <a:r>
              <a:rPr lang="ru-RU" sz="6600" dirty="0" err="1" smtClean="0">
                <a:solidFill>
                  <a:schemeClr val="bg1">
                    <a:lumMod val="95000"/>
                  </a:schemeClr>
                </a:solidFill>
              </a:rPr>
              <a:t>р</a:t>
            </a:r>
            <a:endParaRPr lang="ru-RU" sz="6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25" y="5287963"/>
            <a:ext cx="569913" cy="1570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Содержимое 3" descr="Успенский-собор-с-высоты-птичьего-полета.-1024x682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0"/>
            <a:ext cx="814387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   Успенский собор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357188" y="5287963"/>
            <a:ext cx="7477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>
                <a:latin typeface="Constantia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Содержимое 3" descr="Владимир.-Дмитриевский-собор-с-высоты-птичьего-полета-798x1024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0"/>
            <a:ext cx="814387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5715000"/>
            <a:ext cx="7497763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Дмитриевский собор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214313" y="5287963"/>
            <a:ext cx="8382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>
                <a:latin typeface="Constantia" pitchFamily="18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Содержимое 3" descr="02-Ильинская-церковь-в-Суздале-1024x683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0"/>
            <a:ext cx="814387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>
                    <a:satMod val="130000"/>
                  </a:schemeClr>
                </a:solidFill>
              </a:rPr>
              <a:t>         у  </a:t>
            </a:r>
            <a:r>
              <a:rPr lang="ru-RU" sz="5400" b="1" dirty="0" err="1" smtClean="0">
                <a:solidFill>
                  <a:schemeClr val="tx2">
                    <a:satMod val="130000"/>
                  </a:schemeClr>
                </a:solidFill>
              </a:rPr>
              <a:t>з</a:t>
            </a:r>
            <a:r>
              <a:rPr lang="ru-RU" sz="5400" b="1" dirty="0" smtClean="0">
                <a:solidFill>
                  <a:schemeClr val="tx2">
                    <a:satMod val="130000"/>
                  </a:schemeClr>
                </a:solidFill>
              </a:rPr>
              <a:t>  С  л  а  </a:t>
            </a:r>
            <a:r>
              <a:rPr lang="ru-RU" sz="5400" b="1" dirty="0" err="1" smtClean="0">
                <a:solidFill>
                  <a:schemeClr val="tx2">
                    <a:satMod val="130000"/>
                  </a:schemeClr>
                </a:solidFill>
              </a:rPr>
              <a:t>ь</a:t>
            </a:r>
            <a:r>
              <a:rPr lang="ru-RU" sz="5400" b="1" dirty="0" smtClean="0">
                <a:solidFill>
                  <a:schemeClr val="tx2">
                    <a:satMod val="130000"/>
                  </a:schemeClr>
                </a:solidFill>
              </a:rPr>
              <a:t>  </a:t>
            </a:r>
            <a:r>
              <a:rPr lang="ru-RU" sz="5400" b="1" dirty="0" err="1" smtClean="0">
                <a:solidFill>
                  <a:schemeClr val="tx2">
                    <a:satMod val="130000"/>
                  </a:schemeClr>
                </a:solidFill>
              </a:rPr>
              <a:t>д</a:t>
            </a:r>
            <a:endParaRPr lang="ru-RU" sz="54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214313" y="5287963"/>
            <a:ext cx="8509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>
                <a:latin typeface="Constantia" pitchFamily="18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Содержимое 3" descr="Александровский-монастырь-в-Суздале-1024x5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0"/>
            <a:ext cx="814387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5357813"/>
            <a:ext cx="7497762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Александровский монастырь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285750" y="5287963"/>
            <a:ext cx="7794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>
                <a:latin typeface="Constantia" pitchFamily="18" charset="0"/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Содержимое 3" descr="Суздаль.-Рождественский-собор.-897x1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0"/>
            <a:ext cx="814387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75" y="5500688"/>
            <a:ext cx="7497763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Рождественский собор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214313" y="5500688"/>
            <a:ext cx="8445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>
                <a:latin typeface="Constantia" pitchFamily="18" charset="0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Содержимое 3" descr="Ризоположенский-монастырь-1024x7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0"/>
            <a:ext cx="814387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Колокольня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Ризоположенского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монастыря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214313" y="5287963"/>
            <a:ext cx="8572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>
                <a:latin typeface="Constantia" pitchFamily="18" charset="0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Содержимое 12" descr="gorohove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0"/>
            <a:ext cx="8143875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1857356" y="428604"/>
            <a:ext cx="83228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857232"/>
            <a:ext cx="647934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0"/>
                <a:solidFill>
                  <a:schemeClr val="bg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0"/>
            <a:ext cx="60786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р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0"/>
            <a:ext cx="1204177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о</a:t>
            </a:r>
          </a:p>
        </p:txBody>
      </p:sp>
      <p:sp>
        <p:nvSpPr>
          <p:cNvPr id="28678" name="TextBox 8"/>
          <p:cNvSpPr txBox="1">
            <a:spLocks noChangeArrowheads="1"/>
          </p:cNvSpPr>
          <p:nvPr/>
        </p:nvSpPr>
        <p:spPr bwMode="auto">
          <a:xfrm>
            <a:off x="7000875" y="357188"/>
            <a:ext cx="7318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i="1">
                <a:latin typeface="Constantia" pitchFamily="18" charset="0"/>
              </a:rPr>
              <a:t>м</a:t>
            </a:r>
          </a:p>
        </p:txBody>
      </p:sp>
      <p:sp>
        <p:nvSpPr>
          <p:cNvPr id="28679" name="TextBox 10"/>
          <p:cNvSpPr txBox="1">
            <a:spLocks noChangeArrowheads="1"/>
          </p:cNvSpPr>
          <p:nvPr/>
        </p:nvSpPr>
        <p:spPr bwMode="auto">
          <a:xfrm>
            <a:off x="214313" y="5657850"/>
            <a:ext cx="920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>
                <a:latin typeface="Constantia" pitchFamily="18" charset="0"/>
              </a:rPr>
              <a:t>12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194</TotalTime>
  <Words>60</Words>
  <Application>Microsoft Office PowerPoint</Application>
  <PresentationFormat>Экран (4:3)</PresentationFormat>
  <Paragraphs>24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Слайд 1</vt:lpstr>
      <vt:lpstr>     В л а д и м и р</vt:lpstr>
      <vt:lpstr>    Успенский собор</vt:lpstr>
      <vt:lpstr>Дмитриевский собор</vt:lpstr>
      <vt:lpstr>         у  з  С  л  а  ь  д</vt:lpstr>
      <vt:lpstr>Александровский монастырь</vt:lpstr>
      <vt:lpstr>Рождественский собор</vt:lpstr>
      <vt:lpstr>Колокольня Ризоположенского монастыря</vt:lpstr>
      <vt:lpstr>Слайд 9</vt:lpstr>
      <vt:lpstr>Памятник Петру и Февронии</vt:lpstr>
      <vt:lpstr>Кто не видел Мурома с Оки, тот не видел русской красоты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Логопедическое занятие  3 класс</dc:title>
  <dc:creator>Admin</dc:creator>
  <cp:lastModifiedBy>Началка229</cp:lastModifiedBy>
  <cp:revision>29</cp:revision>
  <dcterms:created xsi:type="dcterms:W3CDTF">2016-10-25T18:51:45Z</dcterms:created>
  <dcterms:modified xsi:type="dcterms:W3CDTF">2017-01-11T07:27:32Z</dcterms:modified>
</cp:coreProperties>
</file>