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78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87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>
                <a:solidFill>
                  <a:schemeClr val="tx2">
                    <a:lumMod val="75000"/>
                  </a:schemeClr>
                </a:solidFill>
              </a:rPr>
              <a:t>Кратковременные физические упражнения, которые проводятся во время занятий с целью предупреждения утомления, восстановления умственной работоспособности. Продолжительность динамической паузы – 2-5 минут, в зависимости от возраста, вида деятельности, сложности учебного материала.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Динамические паузы</a:t>
            </a:r>
            <a:endParaRPr lang="ru-RU" sz="4800" dirty="0"/>
          </a:p>
        </p:txBody>
      </p:sp>
      <p:pic>
        <p:nvPicPr>
          <p:cNvPr id="4" name="Рисунок 3" descr="medved188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21088"/>
            <a:ext cx="1905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467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</a:rPr>
              <a:t>форма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проведения различна: упражнения на кроватках, обширное умывание, ходьба по дорожкам «здоровья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56263" cy="864096"/>
          </a:xfrm>
        </p:spPr>
        <p:txBody>
          <a:bodyPr/>
          <a:lstStyle/>
          <a:p>
            <a:r>
              <a:rPr lang="ru-RU" altLang="ru-RU" sz="4800" b="1" dirty="0">
                <a:solidFill>
                  <a:schemeClr val="tx2">
                    <a:lumMod val="75000"/>
                  </a:schemeClr>
                </a:solidFill>
              </a:rPr>
              <a:t>Гимнастика, закаливание</a:t>
            </a:r>
            <a:br>
              <a:rPr lang="ru-RU" altLang="ru-RU" sz="48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I:\д.с\фото детки\осен.в\Новая папка\DSC011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59" y="3891459"/>
            <a:ext cx="2743761" cy="205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д.с\фото детки\осен.в\Новая папка\DSC012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91459"/>
            <a:ext cx="2642697" cy="198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7391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Гимнастика для глаз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779912" y="3140968"/>
            <a:ext cx="4592833" cy="2664296"/>
          </a:xfrm>
        </p:spPr>
        <p:txBody>
          <a:bodyPr/>
          <a:lstStyle/>
          <a:p>
            <a:r>
              <a:rPr lang="ru-RU" altLang="ru-RU" dirty="0">
                <a:solidFill>
                  <a:schemeClr val="tx2">
                    <a:lumMod val="75000"/>
                  </a:schemeClr>
                </a:solidFill>
              </a:rPr>
              <a:t>Проводится ежедневно по 3-5 минут, в любое время, в зависимости от интенсивности зрительной нагрузки.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755576" y="2420888"/>
            <a:ext cx="3212875" cy="2664296"/>
          </a:xfrm>
          <a:prstGeom prst="star7">
            <a:avLst>
              <a:gd name="adj" fmla="val 25457"/>
              <a:gd name="hf" fmla="val 102572"/>
              <a:gd name="vf" fmla="val 10521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4" descr="bodypart02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D"/>
              </a:clrFrom>
              <a:clrTo>
                <a:srgbClr val="FE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169" y="3360130"/>
            <a:ext cx="130968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188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Дыхательная гимнастика</a:t>
            </a:r>
            <a:endParaRPr lang="ru-RU" sz="4800" dirty="0"/>
          </a:p>
        </p:txBody>
      </p:sp>
      <p:pic>
        <p:nvPicPr>
          <p:cNvPr id="5122" name="Picture 2" descr="C:\Users\LEV\Desktop\Новая папка (7)\20141119_161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76872"/>
            <a:ext cx="5004048" cy="37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012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Пальчиковая гимнастика</a:t>
            </a:r>
            <a:endParaRPr lang="ru-RU" sz="4800" dirty="0"/>
          </a:p>
        </p:txBody>
      </p:sp>
      <p:pic>
        <p:nvPicPr>
          <p:cNvPr id="5" name="Рисунок 4" descr="pchel2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69598"/>
            <a:ext cx="15446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pchel2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57437"/>
            <a:ext cx="15446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pchel2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02380"/>
            <a:ext cx="15446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Блок-схема: процесс 3"/>
          <p:cNvSpPr/>
          <p:nvPr/>
        </p:nvSpPr>
        <p:spPr>
          <a:xfrm>
            <a:off x="5148064" y="2357436"/>
            <a:ext cx="3024336" cy="1474226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27848" y="2367444"/>
            <a:ext cx="2880320" cy="1583315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Осы любят сладкое,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К сладкому летят.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И укусят осы,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Если захотят.</a:t>
            </a:r>
          </a:p>
          <a:p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4646031" y="4302380"/>
            <a:ext cx="4028402" cy="1855592"/>
          </a:xfrm>
          <a:prstGeom prst="cloudCallout">
            <a:avLst>
              <a:gd name="adj1" fmla="val 36455"/>
              <a:gd name="adj2" fmla="val -72428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509120"/>
            <a:ext cx="33164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Franklin Gothic Book"/>
              </a:rPr>
              <a:t>(Выставить средний палец, зажать его между указательным и безымянным, вращать ими в разные стороны)</a:t>
            </a:r>
            <a:endParaRPr lang="ru-RU" dirty="0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84527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88894" y="1988840"/>
            <a:ext cx="5720009" cy="16561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Движение – это необходимость детского организма. Гуляйте в любое время года, в любую погоду и будьте здоровы.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Прогулка</a:t>
            </a:r>
            <a:endParaRPr lang="ru-RU" sz="4800" dirty="0"/>
          </a:p>
        </p:txBody>
      </p:sp>
      <p:pic>
        <p:nvPicPr>
          <p:cNvPr id="4" name="Рисунок 3" descr="CОЛНЦЕ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00025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I:\д.с\фото детки\средняя\20140925_1050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3" b="15874"/>
          <a:stretch/>
        </p:blipFill>
        <p:spPr bwMode="auto">
          <a:xfrm>
            <a:off x="3779911" y="3470291"/>
            <a:ext cx="5224555" cy="334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04296"/>
            <a:ext cx="3481391" cy="313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650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2204865"/>
            <a:ext cx="7185120" cy="12961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8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2548805"/>
          </a:xfrm>
        </p:spPr>
        <p:txBody>
          <a:bodyPr/>
          <a:lstStyle/>
          <a:p>
            <a:r>
              <a:rPr lang="ru-RU" altLang="ru-RU" b="1" dirty="0">
                <a:solidFill>
                  <a:srgbClr val="CC3300"/>
                </a:solidFill>
              </a:rPr>
              <a:t>Забота о здоровье</a:t>
            </a:r>
            <a:r>
              <a:rPr lang="ru-RU" altLang="ru-RU" b="1" dirty="0">
                <a:solidFill>
                  <a:srgbClr val="00CC99"/>
                </a:solidFill>
              </a:rPr>
              <a:t>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мысли.                                                     </a:t>
            </a:r>
          </a:p>
          <a:p>
            <a:pPr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                                  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В.А. Сухомлинский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0665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296144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CC3300"/>
                </a:solidFill>
              </a:rPr>
              <a:t>Здоровье</a:t>
            </a:r>
            <a:r>
              <a:rPr lang="ru-RU" altLang="ru-RU" sz="2400" dirty="0"/>
              <a:t>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  <a:t>– это состояние полного физического, психического и социального благополучия, а не просто отсутствие болезней или физических дефектов.</a:t>
            </a:r>
            <a:br>
              <a:rPr lang="ru-RU" altLang="ru-RU" sz="24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4" descr="13-300x22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04833"/>
            <a:ext cx="4536504" cy="340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5881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2332781"/>
          </a:xfrm>
        </p:spPr>
        <p:txBody>
          <a:bodyPr/>
          <a:lstStyle/>
          <a:p>
            <a:r>
              <a:rPr lang="ru-RU" altLang="ru-RU" b="1" dirty="0" err="1">
                <a:solidFill>
                  <a:srgbClr val="CC3300"/>
                </a:solidFill>
              </a:rPr>
              <a:t>Здоровьесберегающая</a:t>
            </a:r>
            <a:r>
              <a:rPr lang="ru-RU" altLang="ru-RU" b="1" dirty="0">
                <a:solidFill>
                  <a:srgbClr val="CC3300"/>
                </a:solidFill>
              </a:rPr>
              <a:t> технология</a:t>
            </a:r>
            <a:r>
              <a:rPr lang="ru-RU" altLang="ru-RU" dirty="0"/>
              <a:t>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– это система мер, включающая взаимосвязь и взаимодействие всех факторов образовательной среды, направленной на сохранение здоровья детей на всех этапах обучения и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8830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124869"/>
          </a:xfrm>
        </p:spPr>
        <p:txBody>
          <a:bodyPr/>
          <a:lstStyle/>
          <a:p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Создание адекватных условий для развития, обучения, оздоровления детей,</a:t>
            </a:r>
          </a:p>
          <a:p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Сохранение здоровья детей и повышение двигательной активности и умственно работоспособности,</a:t>
            </a:r>
          </a:p>
          <a:p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Создание положительного эмоционального настроя и снятие психоэмоционального напряжения.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>
                <a:solidFill>
                  <a:srgbClr val="CC3300"/>
                </a:solidFill>
              </a:rPr>
              <a:t>Задачи </a:t>
            </a:r>
            <a:r>
              <a:rPr lang="ru-RU" altLang="ru-RU" sz="4000" b="1" dirty="0" err="1" smtClean="0">
                <a:solidFill>
                  <a:srgbClr val="CC3300"/>
                </a:solidFill>
              </a:rPr>
              <a:t>здоровьесбережения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902475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219742"/>
          </a:xfrm>
        </p:spPr>
        <p:txBody>
          <a:bodyPr/>
          <a:lstStyle/>
          <a:p>
            <a:r>
              <a:rPr lang="ru-RU" altLang="ru-RU" sz="3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Формы </a:t>
            </a:r>
            <a:r>
              <a:rPr lang="ru-RU" altLang="ru-RU" sz="36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организации </a:t>
            </a:r>
            <a:r>
              <a:rPr lang="ru-RU" altLang="ru-RU" sz="36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здоровьесберегающей</a:t>
            </a:r>
            <a:r>
              <a:rPr lang="ru-RU" altLang="ru-RU" sz="3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altLang="ru-RU" sz="3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altLang="ru-RU" sz="3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работы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6" descr="физра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6491" y="2247900"/>
            <a:ext cx="5171017" cy="38782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6037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Физическая культура</a:t>
            </a:r>
            <a:endParaRPr lang="ru-RU" sz="4800" dirty="0"/>
          </a:p>
        </p:txBody>
      </p:sp>
      <p:pic>
        <p:nvPicPr>
          <p:cNvPr id="1026" name="Picture 2" descr="I:\д.с\фото детки\осен.в\Новая папка\20140331_090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75" y="2453038"/>
            <a:ext cx="4962197" cy="372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042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Релаксация</a:t>
            </a:r>
            <a:endParaRPr lang="ru-RU" sz="4800" dirty="0"/>
          </a:p>
        </p:txBody>
      </p:sp>
      <p:pic>
        <p:nvPicPr>
          <p:cNvPr id="2050" name="Picture 2" descr="I:\д.с\фото детки\осен.в\Новая папка\20140331_0914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940152" y="2276872"/>
            <a:ext cx="2808312" cy="352839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Это специальные упражнения, которые выполняются под спокойную музыку, позволяют снять усталость, возбуждение и напряжение</a:t>
            </a:r>
          </a:p>
        </p:txBody>
      </p:sp>
    </p:spTree>
    <p:extLst>
      <p:ext uri="{BB962C8B-B14F-4D97-AF65-F5344CB8AC3E}">
        <p14:creationId xmlns:p14="http://schemas.microsoft.com/office/powerpoint/2010/main" val="3967780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2" y="3068960"/>
            <a:ext cx="5456929" cy="3057202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Проводятся ежедневно, подбираются в соответствии с возрастом ребенка, местом и временем проведения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ru-RU" sz="4800" dirty="0" smtClean="0"/>
              <a:t>Подвижные и спортивные игры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829168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97</TotalTime>
  <Words>302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Здоровьесберегающие технологии</vt:lpstr>
      <vt:lpstr>Презентация PowerPoint</vt:lpstr>
      <vt:lpstr>Здоровье – это состояние полного физического, психического и социального благополучия, а не просто отсутствие болезней или физических дефектов. </vt:lpstr>
      <vt:lpstr>Презентация PowerPoint</vt:lpstr>
      <vt:lpstr>Задачи здоровьесбережения</vt:lpstr>
      <vt:lpstr>Формы организации здоровьесберегающей работы</vt:lpstr>
      <vt:lpstr>Физическая культура</vt:lpstr>
      <vt:lpstr>Релаксация</vt:lpstr>
      <vt:lpstr>Подвижные и спортивные игры</vt:lpstr>
      <vt:lpstr>Динамические паузы</vt:lpstr>
      <vt:lpstr>Гимнастика, закаливание </vt:lpstr>
      <vt:lpstr>Гимнастика для глаз</vt:lpstr>
      <vt:lpstr>Дыхательная гимнастика</vt:lpstr>
      <vt:lpstr>Пальчиковая гимнастика</vt:lpstr>
      <vt:lpstr>Прогулка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</dc:title>
  <dc:creator>LEV</dc:creator>
  <cp:lastModifiedBy>LEV</cp:lastModifiedBy>
  <cp:revision>9</cp:revision>
  <dcterms:created xsi:type="dcterms:W3CDTF">2014-11-19T16:24:52Z</dcterms:created>
  <dcterms:modified xsi:type="dcterms:W3CDTF">2014-11-19T18:12:57Z</dcterms:modified>
</cp:coreProperties>
</file>