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36EC2B8-3988-4E9C-91B3-A5E8F48AB120}" type="datetimeFigureOut">
              <a:rPr lang="uk-UA" smtClean="0"/>
              <a:t>11.05.2015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54738B3-5EA3-4510-901D-7D7DE8CAEDDD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Let’s </a:t>
            </a:r>
            <a:r>
              <a:rPr lang="en-US" dirty="0"/>
              <a:t>speak about smoking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2471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485900"/>
            <a:ext cx="4191000" cy="4191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or not to be…</a:t>
            </a:r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Out of a thousand smokers who smoke 20 cigarettes a day, one will be murdered, six will be killed on the roads, and about three hundred and thirty will die because of their smoking.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95367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If you decide to give up smoking and drinking, you don’t actually live longer; it just seems longer. </a:t>
            </a:r>
            <a:endParaRPr lang="uk-UA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918" y="1600200"/>
            <a:ext cx="6298163" cy="4114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99542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Teenagers begin to smoke   because they think it’s cool and because they think they look grown-up. The cigarette is a symbol off an attack on authority. </a:t>
            </a:r>
            <a:endParaRPr lang="uk-UA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2266950"/>
            <a:ext cx="6572250" cy="27813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170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 world spend $150 billion a year on smoking-related illnesses. </a:t>
            </a:r>
            <a:endParaRPr lang="uk-UA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290762"/>
            <a:ext cx="5238750" cy="2733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492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I have every sympathy with the American who so horrified by what he had read about the effects of smoking that he </a:t>
            </a:r>
            <a:r>
              <a:rPr lang="en-US" sz="1800" dirty="0"/>
              <a:t>g</a:t>
            </a:r>
            <a:r>
              <a:rPr lang="en-US" sz="1800" dirty="0" smtClean="0"/>
              <a:t>ave up reading. </a:t>
            </a:r>
            <a:endParaRPr lang="uk-UA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6858000" cy="4114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17801320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25</TotalTime>
  <Words>137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Горизонт</vt:lpstr>
      <vt:lpstr>         Let’s speak about smoking</vt:lpstr>
      <vt:lpstr>To be or not to be…</vt:lpstr>
      <vt:lpstr>If you decide to give up smoking and drinking, you don’t actually live longer; it just seems longer. </vt:lpstr>
      <vt:lpstr>Teenagers begin to smoke   because they think it’s cool and because they think they look grown-up. The cigarette is a symbol off an attack on authority. </vt:lpstr>
      <vt:lpstr>The world spend $150 billion a year on smoking-related illnesses. </vt:lpstr>
      <vt:lpstr>I have every sympathy with the American who so horrified by what he had read about the effects of smoking that he gave up reading.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speak about smoking</dc:title>
  <dc:creator>Алина</dc:creator>
  <cp:lastModifiedBy>Алина</cp:lastModifiedBy>
  <cp:revision>3</cp:revision>
  <dcterms:created xsi:type="dcterms:W3CDTF">2015-05-11T17:14:00Z</dcterms:created>
  <dcterms:modified xsi:type="dcterms:W3CDTF">2015-05-11T17:39:22Z</dcterms:modified>
</cp:coreProperties>
</file>