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16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17-176A-48F0-8005-30728D26681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20CC-AD33-441B-8682-EA848C66A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17-176A-48F0-8005-30728D26681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20CC-AD33-441B-8682-EA848C66A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17-176A-48F0-8005-30728D26681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20CC-AD33-441B-8682-EA848C66A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17-176A-48F0-8005-30728D26681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20CC-AD33-441B-8682-EA848C66A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17-176A-48F0-8005-30728D26681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20CC-AD33-441B-8682-EA848C66A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17-176A-48F0-8005-30728D26681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20CC-AD33-441B-8682-EA848C66A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17-176A-48F0-8005-30728D26681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20CC-AD33-441B-8682-EA848C66A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17-176A-48F0-8005-30728D26681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20CC-AD33-441B-8682-EA848C66A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17-176A-48F0-8005-30728D26681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20CC-AD33-441B-8682-EA848C66A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17-176A-48F0-8005-30728D26681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20CC-AD33-441B-8682-EA848C66A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17-176A-48F0-8005-30728D26681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20CC-AD33-441B-8682-EA848C66A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4AF17-176A-48F0-8005-30728D26681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B20CC-AD33-441B-8682-EA848C66A4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64706"/>
            <a:ext cx="6858000" cy="8371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Анкета для родителей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   Что Вы понимаете под термином «патриотическое воспитание»?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2CD3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воспитание любви к Родине;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воспитание уважения к старшему поколению;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воспитание уважения к традициям и обычаям своего народа;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знание истории своей страны;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другое;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затрудняюсь ответить.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2.    Возможно ли патриотическое воспитание в детском саду?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да;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нет;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затрудняюсь ответить.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3. Как, по Вашему мнению, следует сформулировать цель патриотического воспитания детей дошкольного возраста?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прививать детям уважение  к людям своей страны;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познакомить с обычаями и традициями своего народа;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формировать бережное отношение к природе и всему живому;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расширять представления о родной земле, её столице, городах;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ознакомление с историческим прошлым России;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воспитание эстетически нравственных норм поведения и моральных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      качеств ребёнка.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4.      Как Вы считаете, кто несёт ответственность за патриотическое воспитание детей – педагоги или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родители?_______________________________________________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5.     Как Вы считаете, следует ли знакомить детей дошкольного возраста с символикой государства, традициями, памятными датами?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да;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нет;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 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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затрудняюсь ответить.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6.  Как Вы считаете, актуальна ли в современном обществе тема ознакомления с родословной семьи? Есть ли в Вашем доме семейные традиции? _______________________________________________________________________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__________________________________________________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 Спасибо за сотрудничество!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246221"/>
            <a:ext cx="6858000" cy="844846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solidFill>
                <a:srgbClr val="8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Патриотическое воспитание дошкольников.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Анкета для родителей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«Воспитываем юного гражданина»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Уважаемые родители!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Ваш ребёнок посещает наш детский сад. Просим вас ответить на вопросы анкеты для дальнейшей работы воспитателей по патриотическому воспитанию дошкольников.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Ф. И. О. ребёнка _________________________________________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Какую группу посещает Ваш ребёнок? _______________________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Беседуете ли Вы с ребёнком на нравственно – патриотические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темы? ____________________________________________________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Читаете ли Вы с ним художественные произведения о Великой Отечественной войне? ______________________________________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Смотрите ли художественные фильмы на военную тему? 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Прослушиваете ли с ребенком песни военных лет? 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Есть ли в Вашей семье ветераны Великой Отечественной войны,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военнослужащие, участники боевых действий в горячих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точках?__________</a:t>
            </a:r>
            <a:r>
              <a:rPr lang="ru-RU" sz="16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_________________________________________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Есть ли у вас возможность презентовать (или временно предоставить)</a:t>
            </a:r>
            <a:r>
              <a:rPr lang="ru-RU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фотографии, пилотки, значки, медали и другие предметы? ________________________________________________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Посещаете ли Вы вместе с ребенком музеи? _________________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Благодарим за сотрудничество!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182</Words>
  <Application>Microsoft Office PowerPoint</Application>
  <PresentationFormat>Экран (4:3)</PresentationFormat>
  <Paragraphs>67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Алёнушка</dc:creator>
  <cp:lastModifiedBy>Алёнушка</cp:lastModifiedBy>
  <cp:revision>1</cp:revision>
  <dcterms:created xsi:type="dcterms:W3CDTF">2015-03-17T20:44:12Z</dcterms:created>
  <dcterms:modified xsi:type="dcterms:W3CDTF">2015-03-17T20:52:49Z</dcterms:modified>
</cp:coreProperties>
</file>