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64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1DBC5-163A-45A2-BD36-A441EBCB5461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44B42-B6A1-4200-B294-869734F129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2656" y="539552"/>
            <a:ext cx="5929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Беседы с детьми </a:t>
            </a:r>
          </a:p>
          <a:p>
            <a:pPr algn="ctr"/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Великой Отечественной войне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1" name="Picture 5" descr="О конфликте интересов КНР, России и США в Центральной Азии font style=&quot;FONT-SIZE: 8pt&quot; color=&quot;#ff6600&quot; size=&quot;1&quot; face=&quot;Arial&quot;st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3491880"/>
            <a:ext cx="5968822" cy="3980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39552"/>
            <a:ext cx="6858000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Дорогие ребята, вы родились и живете в мирное время и не знаете, что такое война. Но не все могут испытывать такое счастье. Во многих местах нашей Земли происходят военные конфликты, в которых погибают люди, разрушаются жилые дома, промышленные здания и т. д.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Вторая мировая война - самая крупная война в истории человечества. Она была развязана Германией, Италией и Японией против нашей Родины.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Нападение Германии на Советский Союз было неожиданным. Был нанесен удар страшной, неведомой силы. Гитлер напал на Советский Союз (так раньше называлось наше Отечество) сразу на большом пространстве — от Балтийского моря до Карпатских гор (почти по всей нашей Западной границе). Его войска пересекли нашу границу. Тысячи и тысячи орудий открыли огонь по мирно спящим селам, и городам. Самолеты врага стали бомбить железные дороги, вокзалы, аэродромы. Для войны с нашей Родиной Германия подготовила огромную армию.  Гитлер хотел превратить все наше население в рабов и заставить их работать на Германию. Хотел уничтожить науку, культуру, искусство, запретить образование в России.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0000CC"/>
                </a:solidFill>
              </a:rPr>
              <a:t>Долгих четыре года продолжалась кровавая война, но враг был разгромлен. Великая Победа, которую одержали во Второй мировой войне над фашистской Германией наши дедушки и бабушки не имеет аналогов в истории.</a:t>
            </a:r>
          </a:p>
          <a:p>
            <a:pPr algn="just"/>
            <a:r>
              <a:rPr lang="ru-RU" sz="1600" dirty="0">
                <a:solidFill>
                  <a:srgbClr val="0000CC"/>
                </a:solidFill>
              </a:rPr>
              <a:t> </a:t>
            </a:r>
            <a:r>
              <a:rPr lang="ru-RU" sz="1600" dirty="0" smtClean="0">
                <a:solidFill>
                  <a:srgbClr val="0000CC"/>
                </a:solidFill>
              </a:rPr>
              <a:t>           9 </a:t>
            </a:r>
            <a:r>
              <a:rPr lang="ru-RU" sz="1600" dirty="0">
                <a:solidFill>
                  <a:srgbClr val="0000CC"/>
                </a:solidFill>
              </a:rPr>
              <a:t>мая 1945 года для России навечно стало великой и памятной датой. Ради этого счастливого дня погибли миллионы человек, сражаясь за свободу России и всего мира. Мы никогда не забудем тех, кто горел в танках, кто бросался из окопов под ураганный огонь, кто грудью ложился на амбразуру, кто не пожалел своей жизни и все одолел. Не ради наград, а ради того, чтобы мы с вами, ребята, могли жить, учиться, работать и быть счастливыми!</a:t>
            </a:r>
          </a:p>
          <a:p>
            <a:pPr algn="just"/>
            <a:r>
              <a:rPr lang="ru-RU" sz="1600" dirty="0" smtClean="0">
                <a:solidFill>
                  <a:srgbClr val="0000CC"/>
                </a:solidFill>
              </a:rPr>
              <a:t>            В </a:t>
            </a:r>
            <a:r>
              <a:rPr lang="ru-RU" sz="1600" dirty="0">
                <a:solidFill>
                  <a:srgbClr val="0000CC"/>
                </a:solidFill>
              </a:rPr>
              <a:t>памяти народной навечно сохраняются имена героев Великой Отечественной войны.</a:t>
            </a:r>
          </a:p>
          <a:p>
            <a:pPr algn="just"/>
            <a:r>
              <a:rPr lang="ru-RU" sz="1600" dirty="0" smtClean="0">
                <a:solidFill>
                  <a:srgbClr val="0000CC"/>
                </a:solidFill>
              </a:rPr>
              <a:t>             В </a:t>
            </a:r>
            <a:r>
              <a:rPr lang="ru-RU" sz="1600" dirty="0">
                <a:solidFill>
                  <a:srgbClr val="0000CC"/>
                </a:solidFill>
              </a:rPr>
              <a:t>этом 2015 году исполняется 70 лет Великой Победе. Называется она «Великая Победа» потому, что это победа здравомыслящих людей в самой ужасной мировой войне в истории человечества, которую ему навязал фашизм</a:t>
            </a:r>
            <a:r>
              <a:rPr lang="ru-RU" sz="1600" dirty="0" smtClean="0">
                <a:solidFill>
                  <a:srgbClr val="0000CC"/>
                </a:solidFill>
              </a:rPr>
              <a:t>.</a:t>
            </a:r>
            <a:endParaRPr lang="ru-RU" sz="1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Великая Отечественная война.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-58519"/>
            <a:ext cx="6858000" cy="92025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ВЕЛИКАЯ ОТЕЧЕСТВЕННА ВОЙНА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самая крупная война в истории человечества. Слово «великий» означает, очень большой, громадный, огромный. В самом деле, война захватила огромную часть территории нашей страны, в ней участвовали десятки миллионов людей, она длилась долгих четыре года, а победа в ней потребовала от нашего народа громадного напряжения всех физических и духовных сил.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Отечественной войной она называется потому, что эта война — справедливая, направленная на защиту своего Отечества. На борьбу с врагом поднялась вся наша огромная страна! Мужчины и женщины, пожилые люди, даже дети приближали победу в тылу и на передовой.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0000CC"/>
                </a:solidFill>
              </a:rPr>
              <a:t>Теперь вы знаете, что одна из самых жестоких и кровопролитных войн в истории России называлась Великой Отечественной войной. Победа Красной Армии в этой войне — главное событие в истории России XX века!</a:t>
            </a:r>
          </a:p>
          <a:p>
            <a:r>
              <a:rPr lang="ru-RU" sz="1600" dirty="0">
                <a:solidFill>
                  <a:srgbClr val="0000CC"/>
                </a:solidFill>
              </a:rPr>
              <a:t>Нападение Германии на Советский Союз было неожиданным. В те июньские дни десятиклассники заканчивали школу, в школах проходили выпускные балы. Юноши и девушки в светлых нарядных одеждах танцевали, пели, встречали рассвет. Они строили планы на будущее, мечтали о счастье и любви. Но война жестоко разрушила эти планы!</a:t>
            </a:r>
          </a:p>
          <a:p>
            <a:r>
              <a:rPr lang="ru-RU" sz="1600" dirty="0">
                <a:solidFill>
                  <a:srgbClr val="0000CC"/>
                </a:solidFill>
              </a:rPr>
              <a:t> </a:t>
            </a:r>
            <a:r>
              <a:rPr lang="ru-RU" sz="1600" dirty="0" smtClean="0">
                <a:solidFill>
                  <a:srgbClr val="0000CC"/>
                </a:solidFill>
              </a:rPr>
              <a:t>            22 </a:t>
            </a:r>
            <a:r>
              <a:rPr lang="ru-RU" sz="1600" dirty="0">
                <a:solidFill>
                  <a:srgbClr val="0000CC"/>
                </a:solidFill>
              </a:rPr>
              <a:t>июня в 12 часов дня по радио сообщили о нападении на нашу страну фашисткой Германии. Молодые люди снимали школьную форму, надевали шинели и прямо со школьной скамьи шли на войну, становились бойцами Красной Армии. Бойцов, служивших в Красной Армии, называли красноармейцами</a:t>
            </a:r>
            <a:r>
              <a:rPr lang="ru-RU" sz="1600" dirty="0" smtClean="0">
                <a:solidFill>
                  <a:srgbClr val="0000CC"/>
                </a:solidFill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0000CC"/>
                </a:solidFill>
              </a:rPr>
              <a:t>             Каждый </a:t>
            </a:r>
            <a:r>
              <a:rPr lang="ru-RU" sz="1600" dirty="0">
                <a:solidFill>
                  <a:srgbClr val="0000CC"/>
                </a:solidFill>
              </a:rPr>
              <a:t>день эшелоны увозили бойцов на фронт. Все народы Советского Союза поднялись на борьбу с врагом!</a:t>
            </a:r>
          </a:p>
          <a:p>
            <a:r>
              <a:rPr lang="ru-RU" sz="1600" dirty="0" smtClean="0">
                <a:solidFill>
                  <a:srgbClr val="0000CC"/>
                </a:solidFill>
              </a:rPr>
              <a:t>             Но </a:t>
            </a:r>
            <a:r>
              <a:rPr lang="ru-RU" sz="1600" dirty="0">
                <a:solidFill>
                  <a:srgbClr val="0000CC"/>
                </a:solidFill>
              </a:rPr>
              <a:t>в 1941 г. народ всеми силами хотел помочь своей стране, попавшей в беду! И молодые, и пожилые люди рвались на фронт и записывались в Красную Армию. Только в самые первые дни войны записалось около миллиона человек! У призывных пунктов собирались очереди — люди стремились защищать свое Отечество!</a:t>
            </a:r>
          </a:p>
          <a:p>
            <a:r>
              <a:rPr lang="ru-RU" sz="1600" dirty="0" smtClean="0">
                <a:solidFill>
                  <a:srgbClr val="0000CC"/>
                </a:solidFill>
              </a:rPr>
              <a:t>             По </a:t>
            </a:r>
            <a:r>
              <a:rPr lang="ru-RU" sz="1600" dirty="0">
                <a:solidFill>
                  <a:srgbClr val="0000CC"/>
                </a:solidFill>
              </a:rPr>
              <a:t>масштабам человеческих жертв и разрушений эта война превзошла все войны, которые были на нашей планете. Было уничтожено огромное количество людей. Ужас и потери Второй мировой войны объединили людей в борьбе против фашизма, и поэтому огромная радость победы охватила в 1945 году не только Европу, но и весь мир.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9 мая 1945 года для России навечно стало великой датой - ДЕНЬ ПОБЕДЫ над Фашисткой Германией</a:t>
            </a:r>
            <a:r>
              <a:rPr lang="ru-RU" sz="1600" dirty="0" smtClean="0">
                <a:solidFill>
                  <a:srgbClr val="C00000"/>
                </a:solidFill>
              </a:rPr>
              <a:t>.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тографии Второй Мировой войн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776" y="3131840"/>
            <a:ext cx="4104456" cy="2711460"/>
          </a:xfrm>
          <a:prstGeom prst="rect">
            <a:avLst/>
          </a:prstGeom>
          <a:noFill/>
        </p:spPr>
      </p:pic>
      <p:pic>
        <p:nvPicPr>
          <p:cNvPr id="17412" name="Picture 4" descr="Вторая мировая война в фотографиях. Продолжение (49 фото) :: Красивые фото - Фото-блог Respek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5" y="251520"/>
            <a:ext cx="4140670" cy="2736304"/>
          </a:xfrm>
          <a:prstGeom prst="rect">
            <a:avLst/>
          </a:prstGeom>
          <a:noFill/>
        </p:spPr>
      </p:pic>
      <p:pic>
        <p:nvPicPr>
          <p:cNvPr id="17414" name="Picture 6" descr="Фотоальбом &quot;Женщины - герои Советского Союза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8880" y="6012160"/>
            <a:ext cx="4241180" cy="2883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ТЕБЕ, ПОБЕДА. (Фоторепортаж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384" y="251520"/>
            <a:ext cx="4096845" cy="2736304"/>
          </a:xfrm>
          <a:prstGeom prst="rect">
            <a:avLst/>
          </a:prstGeom>
          <a:noFill/>
        </p:spPr>
      </p:pic>
      <p:pic>
        <p:nvPicPr>
          <p:cNvPr id="3076" name="Picture 4" descr="Детский сад и ветераны В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752" y="3131840"/>
            <a:ext cx="4792879" cy="2687195"/>
          </a:xfrm>
          <a:prstGeom prst="rect">
            <a:avLst/>
          </a:prstGeom>
          <a:noFill/>
        </p:spPr>
      </p:pic>
      <p:pic>
        <p:nvPicPr>
          <p:cNvPr id="3078" name="Picture 6" descr="День Победы в Ижевске-2013 го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5388" y="6084168"/>
            <a:ext cx="4136559" cy="274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773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Алёнушка</dc:creator>
  <cp:lastModifiedBy>Алёнушка</cp:lastModifiedBy>
  <cp:revision>4</cp:revision>
  <dcterms:created xsi:type="dcterms:W3CDTF">2015-03-17T20:53:09Z</dcterms:created>
  <dcterms:modified xsi:type="dcterms:W3CDTF">2015-03-17T21:25:12Z</dcterms:modified>
</cp:coreProperties>
</file>