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6BA17-B76F-4578-A2E3-29793359DD5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D7D6B-6C82-4879-A853-AF8422FC9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7146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«Озеро-Байкал»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/>
              <a:t>подготовил ученик  3в </a:t>
            </a:r>
            <a:r>
              <a:rPr lang="ru-RU" i="1" dirty="0" smtClean="0"/>
              <a:t>класса</a:t>
            </a:r>
          </a:p>
          <a:p>
            <a:r>
              <a:rPr lang="ru-RU" i="1" dirty="0" smtClean="0"/>
              <a:t>Попов Юрий</a:t>
            </a:r>
            <a:endParaRPr lang="ru-RU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География озера Байкал</a:t>
            </a:r>
            <a:endParaRPr lang="ru-RU" sz="3600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1" y="1285860"/>
            <a:ext cx="8572560" cy="528641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ziero_baikal__zhiemchuzhina_sibiri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501122" cy="607223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Животные озера  Байкал</a:t>
            </a:r>
            <a:endParaRPr lang="ru-RU" sz="3600" dirty="0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142984"/>
            <a:ext cx="7143800" cy="528641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182"/>
          </a:xfrm>
        </p:spPr>
        <p:txBody>
          <a:bodyPr/>
          <a:lstStyle/>
          <a:p>
            <a:pPr algn="ctr"/>
            <a:r>
              <a:rPr lang="ru-RU" dirty="0" smtClean="0"/>
              <a:t>Байкальская  нерпа</a:t>
            </a:r>
            <a:endParaRPr lang="ru-RU" dirty="0"/>
          </a:p>
        </p:txBody>
      </p:sp>
      <p:pic>
        <p:nvPicPr>
          <p:cNvPr id="5" name="Содержимое 4" descr="Nerpa001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285728"/>
            <a:ext cx="5111750" cy="5857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Обитает в озере Байкал, особенно широко в северной и средней его частях(пелагиаль).В  июне на берегах  </a:t>
            </a:r>
            <a:r>
              <a:rPr lang="ru-RU" sz="1800" dirty="0" err="1" smtClean="0"/>
              <a:t>Ушканьих</a:t>
            </a:r>
            <a:r>
              <a:rPr lang="ru-RU" sz="1800" dirty="0" smtClean="0"/>
              <a:t> островов можно наблюдать большое количество этих животных – острова являются их естественным  лежбищем. Эти животные любопытны и иногда подплывают к дрейфующим судам с заглушенными двигателем, длительное время находясь рядом и постоянно выныривая из воды.</a:t>
            </a: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dirty="0" err="1" smtClean="0"/>
              <a:t>Баргузинский</a:t>
            </a:r>
            <a:r>
              <a:rPr lang="ru-RU" sz="2000" dirty="0" smtClean="0"/>
              <a:t> соболь- животное, не встречающиеся больше нигде в мире, кроме Сибири. Его мех самый темный из всех собольих мехов и отличается особенной красотой  и густой шерсти, поэтому он дороже  всех ценится на меховых торгах мира. Не зря его называют российским  мягким золотом</a:t>
            </a:r>
            <a:endParaRPr lang="ru-RU" sz="2000" dirty="0"/>
          </a:p>
        </p:txBody>
      </p:sp>
      <p:pic>
        <p:nvPicPr>
          <p:cNvPr id="4" name="Содержимое 3" descr="sobo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071678"/>
            <a:ext cx="8072494" cy="421484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Птицы Байкала</a:t>
            </a:r>
            <a:br>
              <a:rPr lang="ru-RU" sz="2200" dirty="0" smtClean="0"/>
            </a:br>
            <a:r>
              <a:rPr lang="ru-RU" sz="2200" dirty="0" smtClean="0"/>
              <a:t>На берегах гнездятся серая цапля и чернозобая гагара, а в открытой воде можно встретить бакланов, диких гусей, уток, лебедей-крикунов и других водоплавающих птиц, многие тысячи лет выводящих потомство на берегах нашего уникального озера.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214554"/>
            <a:ext cx="7000924" cy="392909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1400" dirty="0"/>
              <a:t>Подавляющую массу растительности Байкала составляют водоросли -  группа низших растений, которые в пресных во­дах представлены одноклеточными и колониальными организ­мами. Высшие водные растения – гидрофиты и гидатофиты – в самом Байкале отсутствуют, если не считать крайне редких одиночных, явно угнетенных их представителей. Но в немногих местах с измененными условиями, а также в байкальских </a:t>
            </a:r>
            <a:r>
              <a:rPr lang="ru-RU" sz="1400" dirty="0" err="1"/>
              <a:t>сорах</a:t>
            </a:r>
            <a:r>
              <a:rPr lang="ru-RU" sz="1400" dirty="0"/>
              <a:t> (лиманах), устьях рек болотно-водная растительность развива­ется обильно</a:t>
            </a:r>
            <a:r>
              <a:rPr lang="ru-RU" sz="1400" dirty="0" smtClean="0"/>
              <a:t>.  Всего </a:t>
            </a:r>
            <a:r>
              <a:rPr lang="ru-RU" sz="1400" dirty="0"/>
              <a:t>во флоре Байкала и в связанных с ним водоемах к настоящему времени обнаружено 1085 таксонов водорослей, из которых 852 являются видами и 233 – подвидами, вариететами и формами (См. табл. 1). В открытом Байкале найдено 677 таксонов, в заливах, </a:t>
            </a:r>
            <a:r>
              <a:rPr lang="ru-RU" sz="1400" dirty="0" err="1"/>
              <a:t>сорах</a:t>
            </a:r>
            <a:r>
              <a:rPr lang="ru-RU" sz="1400" dirty="0"/>
              <a:t>, мелких бухтах – значительно меньше, что объясняется недостаточной их изученностью. В число 677 так­сонов, зарегистрированных в открытом Байкале, входят помимо свойственных этой области и такие виды, которые не имеют, по-видимому, полного цикла развития в самом озере, но зано­сятся в него из заливов, </a:t>
            </a:r>
            <a:r>
              <a:rPr lang="ru-RU" sz="1400" dirty="0" err="1"/>
              <a:t>соров</a:t>
            </a:r>
            <a:r>
              <a:rPr lang="ru-RU" sz="1400" dirty="0"/>
              <a:t>, рек.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857496"/>
            <a:ext cx="8072494" cy="335758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127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«Озеро-Байкал»</vt:lpstr>
      <vt:lpstr>География озера Байкал</vt:lpstr>
      <vt:lpstr>Презентация PowerPoint</vt:lpstr>
      <vt:lpstr>Животные озера  Байкал</vt:lpstr>
      <vt:lpstr>Байкальская  нерпа</vt:lpstr>
      <vt:lpstr>Баргузинский соболь- животное, не встречающиеся больше нигде в мире, кроме Сибири. Его мех самый темный из всех собольих мехов и отличается особенной красотой  и густой шерсти, поэтому он дороже  всех ценится на меховых торгах мира. Не зря его называют российским  мягким золотом</vt:lpstr>
      <vt:lpstr> Птицы Байкала На берегах гнездятся серая цапля и чернозобая гагара, а в открытой воде можно встретить бакланов, диких гусей, уток, лебедей-крикунов и других водоплавающих птиц, многие тысячи лет выводящих потомство на берегах нашего уникального озера. </vt:lpstr>
      <vt:lpstr>Подавляющую массу растительности Байкала составляют водоросли -  группа низших растений, которые в пресных во­дах представлены одноклеточными и колониальными организ­мами. Высшие водные растения – гидрофиты и гидатофиты – в самом Байкале отсутствуют, если не считать крайне редких одиночных, явно угнетенных их представителей. Но в немногих местах с измененными условиями, а также в байкальских сорах (лиманах), устьях рек болотно-водная растительность развива­ется обильно.  Всего во флоре Байкала и в связанных с ним водоемах к настоящему времени обнаружено 1085 таксонов водорослей, из которых 852 являются видами и 233 – подвидами, вариететами и формами (См. табл. 1). В открытом Байкале найдено 677 таксонов, в заливах, сорах, мелких бухтах – значительно меньше, что объясняется недостаточной их изученностью. В число 677 так­сонов, зарегистрированных в открытом Байкале, входят помимо свойственных этой области и такие виды, которые не имеют, по-видимому, полного цикла развития в самом озере, но зано­сятся в него из заливов, соров, рек.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Озеро-</dc:title>
  <dc:creator>User</dc:creator>
  <cp:lastModifiedBy>1</cp:lastModifiedBy>
  <cp:revision>14</cp:revision>
  <dcterms:created xsi:type="dcterms:W3CDTF">2015-04-15T14:40:28Z</dcterms:created>
  <dcterms:modified xsi:type="dcterms:W3CDTF">2017-01-12T15:34:20Z</dcterms:modified>
</cp:coreProperties>
</file>