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0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B3FD9-1503-4979-BB9F-642AA46197EC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3CEE-5A34-4CEC-B768-008C0E7213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Autofit/>
          </a:bodyPr>
          <a:lstStyle/>
          <a:p>
            <a:r>
              <a:rPr lang="ru-RU" sz="5600" b="1" dirty="0" smtClean="0">
                <a:solidFill>
                  <a:srgbClr val="0070C0"/>
                </a:solidFill>
              </a:rPr>
              <a:t>Человек славен трудом</a:t>
            </a:r>
            <a:r>
              <a:rPr lang="ru-RU" sz="5800" b="1" dirty="0" smtClean="0">
                <a:solidFill>
                  <a:srgbClr val="0070C0"/>
                </a:solidFill>
              </a:rPr>
              <a:t>.</a:t>
            </a:r>
            <a:endParaRPr lang="ru-RU" sz="5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886200"/>
            <a:ext cx="3714776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  Учитель штукатурно-малярного дела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Алексеева М.А.</a:t>
            </a:r>
          </a:p>
          <a:p>
            <a:r>
              <a:rPr lang="ru-RU" sz="2000" b="1" dirty="0" err="1" smtClean="0">
                <a:solidFill>
                  <a:srgbClr val="0070C0"/>
                </a:solidFill>
              </a:rPr>
              <a:t>Саланчикская</a:t>
            </a:r>
            <a:r>
              <a:rPr lang="ru-RU" sz="2000" b="1" dirty="0" smtClean="0">
                <a:solidFill>
                  <a:srgbClr val="0070C0"/>
                </a:solidFill>
              </a:rPr>
              <a:t> школа-интернат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M:\фото с фотоаппарата\Школа\100_422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928802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Подготовка поверхностей к оклеиванию обоями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(оклеивание поверхностей макулатурой)</a:t>
            </a:r>
            <a:endParaRPr lang="ru-RU" sz="2000" b="1" dirty="0"/>
          </a:p>
        </p:txBody>
      </p:sp>
      <p:pic>
        <p:nvPicPr>
          <p:cNvPr id="3074" name="Picture 2" descr="F:\Фотографии\Копия DSC00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691" y="1600200"/>
            <a:ext cx="6035040" cy="45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Подготовка поверхностей к оклеиванию обоями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( оклеивание поверхностей  макулатурой)</a:t>
            </a:r>
            <a:endParaRPr lang="ru-RU" sz="2000" b="1" dirty="0"/>
          </a:p>
        </p:txBody>
      </p:sp>
      <p:pic>
        <p:nvPicPr>
          <p:cNvPr id="2050" name="Picture 2" descr="F:\Фотографии\Копия DSC00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600200"/>
            <a:ext cx="800105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поверхности к окраске</a:t>
            </a:r>
            <a:br>
              <a:rPr lang="ru-RU" dirty="0" smtClean="0"/>
            </a:br>
            <a:r>
              <a:rPr lang="ru-RU" sz="2000" dirty="0" smtClean="0"/>
              <a:t>(очистка от </a:t>
            </a:r>
            <a:r>
              <a:rPr lang="ru-RU" sz="2000" dirty="0" err="1" smtClean="0"/>
              <a:t>набела</a:t>
            </a:r>
            <a:r>
              <a:rPr lang="ru-RU" sz="2000" dirty="0" smtClean="0"/>
              <a:t>)</a:t>
            </a:r>
            <a:endParaRPr lang="ru-RU" dirty="0"/>
          </a:p>
        </p:txBody>
      </p:sp>
      <p:pic>
        <p:nvPicPr>
          <p:cNvPr id="2050" name="Picture 2" descr="F:\Алексеева\DSCN42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857364"/>
            <a:ext cx="814393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Подготовка поверхности к окраске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(Грунтование)</a:t>
            </a:r>
            <a:endParaRPr lang="ru-RU" sz="2200" dirty="0"/>
          </a:p>
        </p:txBody>
      </p:sp>
      <p:pic>
        <p:nvPicPr>
          <p:cNvPr id="1026" name="Picture 2" descr="F:\Алексеева\DSCN42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14488"/>
            <a:ext cx="814393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Частичное </a:t>
            </a:r>
            <a:r>
              <a:rPr lang="ru-RU" dirty="0" err="1" smtClean="0"/>
              <a:t>шпатлевание</a:t>
            </a:r>
            <a:r>
              <a:rPr lang="ru-RU" dirty="0" smtClean="0"/>
              <a:t> поверхности</a:t>
            </a:r>
            <a:endParaRPr lang="ru-RU" dirty="0"/>
          </a:p>
        </p:txBody>
      </p:sp>
      <p:pic>
        <p:nvPicPr>
          <p:cNvPr id="4098" name="Picture 2" descr="F:\Алексеева\DSCN4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643050"/>
            <a:ext cx="821537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Окрашивание поверхности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F:\Алексеева\BKDC3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600200"/>
            <a:ext cx="8286807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Подготовка поверхности к оклеиванию обоями.</a:t>
            </a:r>
            <a:endParaRPr lang="ru-RU" b="1" dirty="0"/>
          </a:p>
        </p:txBody>
      </p:sp>
      <p:pic>
        <p:nvPicPr>
          <p:cNvPr id="3074" name="Picture 2" descr="F:\Фотографии\Копия DSC005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Человек славен трудом.</vt:lpstr>
      <vt:lpstr>Подготовка поверхностей к оклеиванию обоями (оклеивание поверхностей макулатурой)</vt:lpstr>
      <vt:lpstr>Подготовка поверхностей к оклеиванию обоями ( оклеивание поверхностей  макулатурой)</vt:lpstr>
      <vt:lpstr>Подготовка поверхности к окраске (очистка от набела)</vt:lpstr>
      <vt:lpstr>Подготовка поверхности к окраске (Грунтование)</vt:lpstr>
      <vt:lpstr>Частичное шпатлевание поверхности</vt:lpstr>
      <vt:lpstr>Окрашивание поверхности.</vt:lpstr>
      <vt:lpstr>Подготовка поверхности к оклеиванию обоями.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славен трудом.</dc:title>
  <dc:creator>ПК</dc:creator>
  <cp:lastModifiedBy>ПК</cp:lastModifiedBy>
  <cp:revision>1</cp:revision>
  <dcterms:created xsi:type="dcterms:W3CDTF">2017-01-12T11:13:33Z</dcterms:created>
  <dcterms:modified xsi:type="dcterms:W3CDTF">2017-01-12T11:16:13Z</dcterms:modified>
</cp:coreProperties>
</file>