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74F-8E2C-4799-9FB0-97FB31E7D086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3492-5D2A-4828-B9FC-BE1733F047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74F-8E2C-4799-9FB0-97FB31E7D086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3492-5D2A-4828-B9FC-BE1733F047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74F-8E2C-4799-9FB0-97FB31E7D086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3492-5D2A-4828-B9FC-BE1733F047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74F-8E2C-4799-9FB0-97FB31E7D086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3492-5D2A-4828-B9FC-BE1733F047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74F-8E2C-4799-9FB0-97FB31E7D086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3492-5D2A-4828-B9FC-BE1733F047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74F-8E2C-4799-9FB0-97FB31E7D086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3492-5D2A-4828-B9FC-BE1733F047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74F-8E2C-4799-9FB0-97FB31E7D086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3492-5D2A-4828-B9FC-BE1733F047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74F-8E2C-4799-9FB0-97FB31E7D086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3492-5D2A-4828-B9FC-BE1733F047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74F-8E2C-4799-9FB0-97FB31E7D086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3492-5D2A-4828-B9FC-BE1733F047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74F-8E2C-4799-9FB0-97FB31E7D086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3492-5D2A-4828-B9FC-BE1733F047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74F-8E2C-4799-9FB0-97FB31E7D086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3492-5D2A-4828-B9FC-BE1733F047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5574F-8E2C-4799-9FB0-97FB31E7D086}" type="datetimeFigureOut">
              <a:rPr lang="ru-RU" smtClean="0"/>
              <a:t>07.12.2011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13492-5D2A-4828-B9FC-BE1733F047B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2564904"/>
            <a:ext cx="739830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Фразеологизмы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47401" y="345430"/>
            <a:ext cx="5691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не стоит свеч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340768"/>
            <a:ext cx="4752528" cy="5547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27404" y="345430"/>
            <a:ext cx="59316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Играть в бирюльки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268760"/>
            <a:ext cx="5472608" cy="557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9822"/>
          <a:stretch>
            <a:fillRect/>
          </a:stretch>
        </p:blipFill>
        <p:spPr bwMode="auto">
          <a:xfrm>
            <a:off x="2267744" y="1220025"/>
            <a:ext cx="4752528" cy="563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63688" y="188640"/>
            <a:ext cx="56589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Белены объесться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16212"/>
          <a:stretch>
            <a:fillRect/>
          </a:stretch>
        </p:blipFill>
        <p:spPr bwMode="auto">
          <a:xfrm>
            <a:off x="1835696" y="1556792"/>
            <a:ext cx="5413970" cy="5155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401717" y="188640"/>
            <a:ext cx="43829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Бить баклуши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28173" y="188640"/>
            <a:ext cx="71300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Бросать слова на ветер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 t="13231"/>
          <a:stretch>
            <a:fillRect/>
          </a:stretch>
        </p:blipFill>
        <p:spPr bwMode="auto">
          <a:xfrm>
            <a:off x="1979712" y="1501227"/>
            <a:ext cx="5328592" cy="5241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2994" y="188640"/>
            <a:ext cx="87204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Вернемся к нашим баранам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8636" y="1052736"/>
            <a:ext cx="4483604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347" y="345430"/>
            <a:ext cx="90837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Вертеться как белка в колесе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t="18484" b="2036"/>
          <a:stretch>
            <a:fillRect/>
          </a:stretch>
        </p:blipFill>
        <p:spPr bwMode="auto">
          <a:xfrm>
            <a:off x="1907704" y="1772816"/>
            <a:ext cx="4968552" cy="503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73411" y="345430"/>
            <a:ext cx="50395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Вилами по воде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t="20205"/>
          <a:stretch>
            <a:fillRect/>
          </a:stretch>
        </p:blipFill>
        <p:spPr bwMode="auto">
          <a:xfrm>
            <a:off x="1475656" y="1316607"/>
            <a:ext cx="6192688" cy="5505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434409" y="345430"/>
            <a:ext cx="4317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Водить за нос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 t="13903"/>
          <a:stretch>
            <a:fillRect/>
          </a:stretch>
        </p:blipFill>
        <p:spPr bwMode="auto">
          <a:xfrm>
            <a:off x="2123728" y="1772816"/>
            <a:ext cx="4752528" cy="488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4922" y="345430"/>
            <a:ext cx="87965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Держать за семью печатями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268760"/>
            <a:ext cx="4968552" cy="546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35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Amet</dc:creator>
  <cp:lastModifiedBy>Amet</cp:lastModifiedBy>
  <cp:revision>5</cp:revision>
  <dcterms:created xsi:type="dcterms:W3CDTF">2011-12-07T20:00:47Z</dcterms:created>
  <dcterms:modified xsi:type="dcterms:W3CDTF">2011-12-07T20:44:52Z</dcterms:modified>
</cp:coreProperties>
</file>