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D60093"/>
    <a:srgbClr val="FF3300"/>
    <a:srgbClr val="FF9966"/>
    <a:srgbClr val="00DA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324035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effectLst/>
              </a:rPr>
              <a:t>“</a:t>
            </a:r>
            <a:r>
              <a:rPr lang="ru-RU" sz="7200" dirty="0" err="1" smtClean="0">
                <a:solidFill>
                  <a:srgbClr val="FF0000"/>
                </a:solidFill>
                <a:effectLst/>
              </a:rPr>
              <a:t>Funny</a:t>
            </a:r>
            <a:r>
              <a:rPr lang="ru-RU" sz="7200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  <a:effectLst/>
              </a:rPr>
              <a:t>Alphabet</a:t>
            </a:r>
            <a:r>
              <a:rPr lang="ru-RU" sz="7200" dirty="0" smtClean="0">
                <a:solidFill>
                  <a:srgbClr val="FF0000"/>
                </a:solidFill>
                <a:effectLst/>
              </a:rPr>
              <a:t>” </a:t>
            </a:r>
            <a:endParaRPr lang="ru-RU" sz="7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501008"/>
            <a:ext cx="8568952" cy="3024336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endParaRPr lang="en-US" dirty="0" smtClean="0">
              <a:solidFill>
                <a:srgbClr val="009900"/>
              </a:solidFill>
            </a:endParaRPr>
          </a:p>
          <a:p>
            <a:endParaRPr lang="en-US" dirty="0" smtClean="0">
              <a:solidFill>
                <a:srgbClr val="009900"/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By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Skvortsova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Elena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Alexandrovna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School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№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7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Yalta, Republic of the Crimea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C:\Users\User\Documents\алфави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933056"/>
            <a:ext cx="280831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Hh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Little mouse, little mouse! </a:t>
            </a:r>
            <a:br>
              <a:rPr lang="en-US" sz="3200" dirty="0" smtClean="0"/>
            </a:br>
            <a:r>
              <a:rPr lang="en-US" sz="3200" dirty="0" smtClean="0"/>
              <a:t>Where is your house? </a:t>
            </a:r>
            <a:br>
              <a:rPr lang="en-US" sz="3200" dirty="0" smtClean="0"/>
            </a:br>
            <a:r>
              <a:rPr lang="en-US" sz="3200" dirty="0" smtClean="0"/>
              <a:t>I am a poor mouse, </a:t>
            </a:r>
            <a:br>
              <a:rPr lang="en-US" sz="3200" dirty="0" smtClean="0"/>
            </a:br>
            <a:r>
              <a:rPr lang="en-US" sz="3200" dirty="0" smtClean="0"/>
              <a:t>I have no house. </a:t>
            </a:r>
            <a:br>
              <a:rPr lang="en-US" sz="3200" dirty="0" smtClean="0"/>
            </a:br>
            <a:endParaRPr lang="ru-RU" sz="3200" dirty="0"/>
          </a:p>
        </p:txBody>
      </p:sp>
      <p:pic>
        <p:nvPicPr>
          <p:cNvPr id="9219" name="Picture 3" descr="C:\Users\User\Documents\Без назван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980728"/>
            <a:ext cx="468052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Ii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Spring is coming! </a:t>
            </a:r>
          </a:p>
          <a:p>
            <a:r>
              <a:rPr lang="en-US" sz="3600" dirty="0" smtClean="0"/>
              <a:t>Warm and nice! </a:t>
            </a:r>
            <a:br>
              <a:rPr lang="en-US" sz="3600" dirty="0" smtClean="0"/>
            </a:br>
            <a:r>
              <a:rPr lang="en-US" sz="3600" dirty="0" smtClean="0"/>
              <a:t>Ice is melting! </a:t>
            </a:r>
          </a:p>
          <a:p>
            <a:r>
              <a:rPr lang="en-US" sz="3600" dirty="0" smtClean="0"/>
              <a:t>Poor ice!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0242" name="Picture 2" descr="C:\Users\User\Documents\images (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980728"/>
            <a:ext cx="4608512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Jj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Jolly Jimmy Jinn </a:t>
            </a:r>
            <a:br>
              <a:rPr lang="en-US" sz="4000" dirty="0" smtClean="0"/>
            </a:br>
            <a:r>
              <a:rPr lang="en-US" sz="4000" dirty="0" smtClean="0"/>
              <a:t>is jumping in his jeans. </a:t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11266" name="Picture 2" descr="C:\Users\User\Documents\1cd435c4d4fdfce2d77211af87d033b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836713"/>
            <a:ext cx="4625975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Kk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King is strong. </a:t>
            </a:r>
            <a:br>
              <a:rPr lang="en-US" sz="3600" dirty="0" smtClean="0"/>
            </a:br>
            <a:r>
              <a:rPr lang="en-US" sz="3600" dirty="0" smtClean="0"/>
              <a:t>The King is brave. </a:t>
            </a:r>
            <a:br>
              <a:rPr lang="en-US" sz="3600" dirty="0" smtClean="0"/>
            </a:br>
            <a:r>
              <a:rPr lang="en-US" sz="3600" dirty="0" smtClean="0"/>
              <a:t>What is his name? </a:t>
            </a:r>
            <a:br>
              <a:rPr lang="en-US" sz="3600" dirty="0" smtClean="0"/>
            </a:br>
            <a:r>
              <a:rPr lang="en-US" sz="3600" dirty="0" smtClean="0"/>
              <a:t>He is Nick Grey.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2290" name="Picture 2" descr="C:\Users\User\Documents\45912964-snooty-глядя-мультфильм-король-символ-иллюстрации-носить-корону,-скипетр-проведения-и-давая-пальцы-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3" y="548680"/>
            <a:ext cx="345638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Ll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Who lives in Africa? </a:t>
            </a:r>
            <a:br>
              <a:rPr lang="en-US" sz="3600" dirty="0" smtClean="0"/>
            </a:br>
            <a:r>
              <a:rPr lang="en-US" sz="3600" dirty="0" smtClean="0"/>
              <a:t>He, she or me? </a:t>
            </a:r>
            <a:br>
              <a:rPr lang="en-US" sz="3600" dirty="0" smtClean="0"/>
            </a:br>
            <a:r>
              <a:rPr lang="en-US" sz="3600" dirty="0" smtClean="0"/>
              <a:t>One lion, </a:t>
            </a:r>
            <a:br>
              <a:rPr lang="en-US" sz="3600" dirty="0" smtClean="0"/>
            </a:br>
            <a:r>
              <a:rPr lang="en-US" sz="3600" dirty="0" smtClean="0"/>
              <a:t>Two lions, </a:t>
            </a:r>
            <a:br>
              <a:rPr lang="en-US" sz="3600" dirty="0" smtClean="0"/>
            </a:br>
            <a:r>
              <a:rPr lang="en-US" sz="3600" dirty="0" smtClean="0"/>
              <a:t>Three…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3314" name="Picture 2" descr="C:\Users\User\Documents\images (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836712"/>
            <a:ext cx="4608511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Mm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en-US" sz="3000" dirty="0" smtClean="0"/>
              <a:t>Billy: Little mice, little mice! </a:t>
            </a:r>
            <a:br>
              <a:rPr lang="en-US" sz="3000" dirty="0" smtClean="0"/>
            </a:br>
            <a:r>
              <a:rPr lang="en-US" sz="3000" dirty="0" smtClean="0"/>
              <a:t>Would you like a piece of ice? </a:t>
            </a:r>
            <a:br>
              <a:rPr lang="en-US" sz="3000" dirty="0" smtClean="0"/>
            </a:br>
            <a:r>
              <a:rPr lang="en-US" sz="3000" dirty="0" smtClean="0"/>
              <a:t>Mice: We would like a piece of cheese! 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4338" name="Picture 2" descr="C:\Users\User\Documents\images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980728"/>
            <a:ext cx="4968551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Nn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much is one plus one? </a:t>
            </a:r>
            <a:br>
              <a:rPr lang="en-US" sz="3600" dirty="0" smtClean="0"/>
            </a:br>
            <a:r>
              <a:rPr lang="en-US" sz="3600" dirty="0" smtClean="0"/>
              <a:t>Two big nuts for little son.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5362" name="Picture 2" descr="C:\Users\User\Documents\Без названия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20688"/>
            <a:ext cx="4824536" cy="5256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Oo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“Tick-Tock! Tick-Tock!” </a:t>
            </a:r>
            <a:br>
              <a:rPr lang="en-US" sz="3600" dirty="0" smtClean="0"/>
            </a:br>
            <a:r>
              <a:rPr lang="en-US" sz="3600" dirty="0" smtClean="0"/>
              <a:t>“Play and walk,” </a:t>
            </a:r>
            <a:br>
              <a:rPr lang="en-US" sz="3600" dirty="0" smtClean="0"/>
            </a:br>
            <a:r>
              <a:rPr lang="en-US" sz="3600" dirty="0" smtClean="0"/>
              <a:t>says the clock.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6386" name="Picture 2" descr="C:\Users\User\Documents\images (1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908720"/>
            <a:ext cx="417646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Pp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I've got a pet. </a:t>
            </a:r>
            <a:br>
              <a:rPr lang="en-US" sz="3200" dirty="0" smtClean="0"/>
            </a:br>
            <a:r>
              <a:rPr lang="en-US" sz="3200" dirty="0" smtClean="0"/>
              <a:t>My pet is a pig. </a:t>
            </a:r>
            <a:br>
              <a:rPr lang="en-US" sz="3200" dirty="0" smtClean="0"/>
            </a:br>
            <a:r>
              <a:rPr lang="en-US" sz="3200" dirty="0" smtClean="0"/>
              <a:t>His name is Pick. </a:t>
            </a:r>
            <a:br>
              <a:rPr lang="en-US" sz="3200" dirty="0" smtClean="0"/>
            </a:br>
            <a:r>
              <a:rPr lang="en-US" sz="3200" dirty="0" smtClean="0"/>
              <a:t>He is not big. </a:t>
            </a:r>
            <a:br>
              <a:rPr lang="en-US" sz="3200" dirty="0" smtClean="0"/>
            </a:br>
            <a:endParaRPr lang="ru-RU" sz="3200" dirty="0"/>
          </a:p>
        </p:txBody>
      </p:sp>
      <p:pic>
        <p:nvPicPr>
          <p:cNvPr id="17410" name="Picture 2" descr="C:\Users\User\Documents\images (1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4824535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Qq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Betty the Queen </a:t>
            </a:r>
            <a:br>
              <a:rPr lang="en-US" sz="4400" dirty="0" smtClean="0"/>
            </a:br>
            <a:r>
              <a:rPr lang="en-US" sz="4400" dirty="0" smtClean="0"/>
              <a:t>can dance and sing. </a:t>
            </a:r>
            <a:br>
              <a:rPr lang="en-US" sz="4400" dirty="0" smtClean="0"/>
            </a:br>
            <a:endParaRPr lang="ru-RU" sz="4400" dirty="0"/>
          </a:p>
        </p:txBody>
      </p:sp>
      <p:pic>
        <p:nvPicPr>
          <p:cNvPr id="18434" name="Picture 2" descr="C:\Users\User\Documents\elizavet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836712"/>
            <a:ext cx="4848423" cy="4752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800" dirty="0" smtClean="0"/>
              <a:t>Together, together, </a:t>
            </a:r>
            <a:br>
              <a:rPr lang="en-US" sz="2800" dirty="0" smtClean="0"/>
            </a:br>
            <a:r>
              <a:rPr lang="en-US" sz="2800" dirty="0" smtClean="0"/>
              <a:t>Together every day, </a:t>
            </a:r>
            <a:br>
              <a:rPr lang="en-US" sz="2800" dirty="0" smtClean="0"/>
            </a:br>
            <a:r>
              <a:rPr lang="en-US" sz="2800" dirty="0" smtClean="0"/>
              <a:t>Together, together, </a:t>
            </a:r>
            <a:br>
              <a:rPr lang="en-US" sz="2800" dirty="0" smtClean="0"/>
            </a:br>
            <a:r>
              <a:rPr lang="en-US" sz="2800" dirty="0" smtClean="0"/>
              <a:t>We work and play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7" y="1340768"/>
            <a:ext cx="504056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Rr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One, two, three! </a:t>
            </a:r>
            <a:br>
              <a:rPr lang="en-US" sz="3600" dirty="0" smtClean="0"/>
            </a:br>
            <a:r>
              <a:rPr lang="en-US" sz="3600" dirty="0" smtClean="0"/>
              <a:t>One, two, three! </a:t>
            </a:r>
            <a:br>
              <a:rPr lang="en-US" sz="3600" dirty="0" smtClean="0"/>
            </a:br>
            <a:r>
              <a:rPr lang="en-US" sz="3600" dirty="0" smtClean="0"/>
              <a:t>Nice red roses </a:t>
            </a:r>
            <a:br>
              <a:rPr lang="en-US" sz="3600" dirty="0" smtClean="0"/>
            </a:br>
            <a:r>
              <a:rPr lang="en-US" sz="3600" dirty="0" smtClean="0"/>
              <a:t>you can see!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19458" name="Picture 2" descr="C:\Users\User\Documents\Без названия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836712"/>
            <a:ext cx="468052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Ss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Oh, Mary! Come and see! </a:t>
            </a:r>
            <a:br>
              <a:rPr lang="en-US" sz="4000" dirty="0" smtClean="0"/>
            </a:br>
            <a:r>
              <a:rPr lang="en-US" sz="4000" dirty="0" smtClean="0"/>
              <a:t>A big snake is in the tree. 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20482" name="Picture 2" descr="C:\Users\User\Documents\images (1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836712"/>
            <a:ext cx="439248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Tt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Where is Tricky? </a:t>
            </a:r>
            <a:br>
              <a:rPr lang="en-US" sz="3600" dirty="0" smtClean="0"/>
            </a:br>
            <a:r>
              <a:rPr lang="en-US" sz="3600" dirty="0" smtClean="0"/>
              <a:t>Where is he? </a:t>
            </a:r>
            <a:br>
              <a:rPr lang="en-US" sz="3600" dirty="0" smtClean="0"/>
            </a:br>
            <a:r>
              <a:rPr lang="en-US" sz="3600" dirty="0" smtClean="0"/>
              <a:t>He is under the table. </a:t>
            </a:r>
            <a:br>
              <a:rPr lang="en-US" sz="3600" dirty="0" smtClean="0"/>
            </a:br>
            <a:r>
              <a:rPr lang="en-US" sz="3600" dirty="0" smtClean="0"/>
              <a:t>Oh, I see.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21506" name="Picture 2" descr="C:\Users\User\Documents\Без названия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12776"/>
            <a:ext cx="482453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Uu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I've got a flower above my head. </a:t>
            </a:r>
            <a:br>
              <a:rPr lang="en-US" sz="3200" dirty="0" smtClean="0"/>
            </a:br>
            <a:r>
              <a:rPr lang="en-US" sz="3200" dirty="0" smtClean="0"/>
              <a:t>Blue and yellow, green and red. </a:t>
            </a:r>
            <a:br>
              <a:rPr lang="en-US" sz="3200" dirty="0" smtClean="0"/>
            </a:br>
            <a:r>
              <a:rPr lang="en-US" sz="3200" dirty="0" smtClean="0"/>
              <a:t>What is it? </a:t>
            </a:r>
            <a:br>
              <a:rPr lang="en-US" sz="3200" dirty="0" smtClean="0"/>
            </a:br>
            <a:endParaRPr lang="ru-RU" sz="3200" dirty="0"/>
          </a:p>
        </p:txBody>
      </p:sp>
      <p:pic>
        <p:nvPicPr>
          <p:cNvPr id="22530" name="Picture 2" descr="C:\Users\User\Documents\image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836712"/>
            <a:ext cx="4752527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Vv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Can you dance? </a:t>
            </a:r>
            <a:br>
              <a:rPr lang="en-US" sz="4000" dirty="0" smtClean="0"/>
            </a:br>
            <a:r>
              <a:rPr lang="en-US" sz="4000" dirty="0" smtClean="0"/>
              <a:t>Can you sing? </a:t>
            </a:r>
            <a:br>
              <a:rPr lang="en-US" sz="4000" dirty="0" smtClean="0"/>
            </a:br>
            <a:r>
              <a:rPr lang="en-US" sz="4000" dirty="0" smtClean="0"/>
              <a:t>I can play the violin. </a:t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23554" name="Picture 2" descr="C:\Users\User\Documents\Без названия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764704"/>
            <a:ext cx="468052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Ww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Tim is slim. </a:t>
            </a:r>
            <a:br>
              <a:rPr lang="en-US" sz="4000" dirty="0" smtClean="0"/>
            </a:br>
            <a:r>
              <a:rPr lang="en-US" sz="4000" dirty="0" smtClean="0"/>
              <a:t>Tim is tall. </a:t>
            </a:r>
            <a:br>
              <a:rPr lang="en-US" sz="4000" dirty="0" smtClean="0"/>
            </a:br>
            <a:r>
              <a:rPr lang="en-US" sz="4000" dirty="0" smtClean="0"/>
              <a:t>He can sit </a:t>
            </a:r>
            <a:br>
              <a:rPr lang="en-US" sz="4000" dirty="0" smtClean="0"/>
            </a:br>
            <a:r>
              <a:rPr lang="en-US" sz="4000" dirty="0" smtClean="0"/>
              <a:t>on the wall. </a:t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24578" name="Picture 2" descr="C:\Users\User\Documents\images (1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12776"/>
            <a:ext cx="496855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Xx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700808"/>
            <a:ext cx="2971800" cy="3953106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I see two funny foxes </a:t>
            </a:r>
            <a:br>
              <a:rPr lang="en-US" sz="4000" dirty="0" smtClean="0"/>
            </a:br>
            <a:r>
              <a:rPr lang="en-US" sz="4000" dirty="0" smtClean="0"/>
              <a:t>With two small boxes. </a:t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5602" name="Picture 2" descr="C:\Users\User\Documents\images (1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5040559" cy="424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Yy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80112" y="1628800"/>
            <a:ext cx="2971800" cy="4206112"/>
          </a:xfrm>
        </p:spPr>
        <p:txBody>
          <a:bodyPr>
            <a:noAutofit/>
          </a:bodyPr>
          <a:lstStyle/>
          <a:p>
            <a:r>
              <a:rPr lang="en-US" sz="4000" dirty="0" smtClean="0"/>
              <a:t>Fly! Fly! In the sky! </a:t>
            </a:r>
            <a:br>
              <a:rPr lang="en-US" sz="4000" dirty="0" smtClean="0"/>
            </a:br>
            <a:r>
              <a:rPr lang="en-US" sz="4000" dirty="0" smtClean="0"/>
              <a:t>My nice and funny kite! </a:t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26628" name="Picture 4" descr="C:\Users\User\Documents\images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496855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Zz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We go, we go, </a:t>
            </a:r>
            <a:br>
              <a:rPr lang="en-US" sz="3600" dirty="0" smtClean="0"/>
            </a:br>
            <a:r>
              <a:rPr lang="en-US" sz="3600" dirty="0" smtClean="0"/>
              <a:t>we go to the zoo! </a:t>
            </a:r>
            <a:br>
              <a:rPr lang="en-US" sz="3600" dirty="0" smtClean="0"/>
            </a:br>
            <a:r>
              <a:rPr lang="en-US" sz="3600" dirty="0" smtClean="0"/>
              <a:t>We can see a tiger </a:t>
            </a:r>
            <a:br>
              <a:rPr lang="en-US" sz="3600" dirty="0" smtClean="0"/>
            </a:br>
            <a:r>
              <a:rPr lang="en-US" sz="3600" dirty="0" smtClean="0"/>
              <a:t>and a zebra, too.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27650" name="Picture 2" descr="C:\Users\User\Documents\images (1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980728"/>
            <a:ext cx="4968553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124744"/>
            <a:ext cx="2232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 smtClean="0">
                <a:solidFill>
                  <a:srgbClr val="FF0000"/>
                </a:solidFill>
              </a:rPr>
              <a:t>Rr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1628800"/>
            <a:ext cx="2592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 smtClean="0">
                <a:solidFill>
                  <a:srgbClr val="00B050"/>
                </a:solidFill>
              </a:rPr>
              <a:t>Kk</a:t>
            </a:r>
            <a:endParaRPr lang="ru-RU" sz="8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221089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FF00"/>
                </a:solidFill>
              </a:rPr>
              <a:t>Mm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1268760"/>
            <a:ext cx="15841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0070C0"/>
                </a:solidFill>
              </a:rPr>
              <a:t>Ii</a:t>
            </a:r>
            <a:endParaRPr lang="ru-RU" sz="8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4653136"/>
            <a:ext cx="2232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 smtClean="0">
                <a:solidFill>
                  <a:schemeClr val="accent6">
                    <a:lumMod val="50000"/>
                  </a:schemeClr>
                </a:solidFill>
              </a:rPr>
              <a:t>Gg</a:t>
            </a:r>
            <a:endParaRPr lang="ru-RU" sz="8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3861048"/>
            <a:ext cx="20882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Ss</a:t>
            </a:r>
            <a:endParaRPr lang="ru-RU" sz="88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Aa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Apples here, apples there </a:t>
            </a:r>
            <a:br>
              <a:rPr lang="en-US" sz="3600" dirty="0" smtClean="0"/>
            </a:br>
            <a:r>
              <a:rPr lang="en-US" sz="3600" dirty="0" smtClean="0"/>
              <a:t>Apples, apples, everywhere</a:t>
            </a:r>
            <a:r>
              <a:rPr lang="en-US" sz="2800" dirty="0" smtClean="0"/>
              <a:t>. </a:t>
            </a:r>
            <a:br>
              <a:rPr lang="en-US" sz="2800" dirty="0" smtClean="0"/>
            </a:br>
            <a:endParaRPr lang="ru-RU" sz="2800" dirty="0"/>
          </a:p>
        </p:txBody>
      </p:sp>
      <p:pic>
        <p:nvPicPr>
          <p:cNvPr id="2050" name="Picture 2" descr="C:\Users\User\Documents\ябло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4896544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D60093"/>
                </a:solidFill>
              </a:rPr>
              <a:t>“</a:t>
            </a:r>
            <a:r>
              <a:rPr lang="ru-RU" sz="7200" dirty="0" err="1" smtClean="0">
                <a:solidFill>
                  <a:srgbClr val="D60093"/>
                </a:solidFill>
              </a:rPr>
              <a:t>The</a:t>
            </a:r>
            <a:r>
              <a:rPr lang="ru-RU" sz="7200" dirty="0" smtClean="0">
                <a:solidFill>
                  <a:srgbClr val="D60093"/>
                </a:solidFill>
              </a:rPr>
              <a:t> ABC” </a:t>
            </a:r>
            <a:endParaRPr lang="ru-RU" sz="7200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6600" dirty="0" err="1" smtClean="0">
                <a:solidFill>
                  <a:srgbClr val="009900"/>
                </a:solidFill>
              </a:rPr>
              <a:t>c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a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t</a:t>
            </a:r>
            <a:r>
              <a:rPr lang="ru-RU" sz="6600" dirty="0" smtClean="0">
                <a:solidFill>
                  <a:srgbClr val="009900"/>
                </a:solidFill>
              </a:rPr>
              <a:t> </a:t>
            </a:r>
            <a:r>
              <a:rPr lang="ru-RU" sz="6600" dirty="0" smtClean="0"/>
              <a:t>– </a:t>
            </a:r>
            <a:r>
              <a:rPr lang="ru-RU" sz="6600" dirty="0" err="1" smtClean="0">
                <a:solidFill>
                  <a:srgbClr val="FF3300"/>
                </a:solidFill>
              </a:rPr>
              <a:t>cat</a:t>
            </a:r>
            <a:r>
              <a:rPr lang="ru-RU" sz="6600" dirty="0" smtClean="0"/>
              <a:t> </a:t>
            </a:r>
            <a:br>
              <a:rPr lang="ru-RU" sz="6600" dirty="0" smtClean="0"/>
            </a:br>
            <a:r>
              <a:rPr lang="ru-RU" sz="6600" dirty="0" err="1" smtClean="0">
                <a:solidFill>
                  <a:srgbClr val="009900"/>
                </a:solidFill>
              </a:rPr>
              <a:t>d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o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g</a:t>
            </a:r>
            <a:r>
              <a:rPr lang="ru-RU" sz="6600" dirty="0" smtClean="0">
                <a:solidFill>
                  <a:srgbClr val="009900"/>
                </a:solidFill>
              </a:rPr>
              <a:t> </a:t>
            </a:r>
            <a:r>
              <a:rPr lang="ru-RU" sz="6600" dirty="0" smtClean="0"/>
              <a:t>– </a:t>
            </a:r>
            <a:r>
              <a:rPr lang="ru-RU" sz="6600" dirty="0" err="1" smtClean="0">
                <a:solidFill>
                  <a:srgbClr val="FF3300"/>
                </a:solidFill>
              </a:rPr>
              <a:t>dog</a:t>
            </a:r>
            <a:r>
              <a:rPr lang="ru-RU" dirty="0" smtClean="0">
                <a:solidFill>
                  <a:srgbClr val="FF3300"/>
                </a:solidFill>
              </a:rPr>
              <a:t> </a:t>
            </a:r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6600" dirty="0" err="1" smtClean="0">
                <a:solidFill>
                  <a:srgbClr val="009900"/>
                </a:solidFill>
              </a:rPr>
              <a:t>p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i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g</a:t>
            </a:r>
            <a:r>
              <a:rPr lang="ru-RU" sz="6600" dirty="0" smtClean="0">
                <a:solidFill>
                  <a:srgbClr val="009900"/>
                </a:solidFill>
              </a:rPr>
              <a:t> </a:t>
            </a:r>
            <a:r>
              <a:rPr lang="ru-RU" sz="6600" dirty="0" smtClean="0"/>
              <a:t>– </a:t>
            </a:r>
            <a:r>
              <a:rPr lang="ru-RU" sz="6600" dirty="0" err="1" smtClean="0">
                <a:solidFill>
                  <a:srgbClr val="FF3300"/>
                </a:solidFill>
              </a:rPr>
              <a:t>pig</a:t>
            </a:r>
            <a:r>
              <a:rPr lang="ru-RU" sz="6600" dirty="0" smtClean="0">
                <a:solidFill>
                  <a:srgbClr val="FF3300"/>
                </a:solidFill>
              </a:rPr>
              <a:t> 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err="1" smtClean="0">
                <a:solidFill>
                  <a:srgbClr val="009900"/>
                </a:solidFill>
              </a:rPr>
              <a:t>f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i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s</a:t>
            </a:r>
            <a:r>
              <a:rPr lang="ru-RU" sz="6600" dirty="0" smtClean="0">
                <a:solidFill>
                  <a:srgbClr val="009900"/>
                </a:solidFill>
              </a:rPr>
              <a:t>, </a:t>
            </a:r>
            <a:r>
              <a:rPr lang="ru-RU" sz="6600" dirty="0" err="1" smtClean="0">
                <a:solidFill>
                  <a:srgbClr val="009900"/>
                </a:solidFill>
              </a:rPr>
              <a:t>h</a:t>
            </a:r>
            <a:r>
              <a:rPr lang="ru-RU" sz="6600" dirty="0" smtClean="0">
                <a:solidFill>
                  <a:srgbClr val="009900"/>
                </a:solidFill>
              </a:rPr>
              <a:t> </a:t>
            </a:r>
            <a:r>
              <a:rPr lang="ru-RU" sz="6600" dirty="0" smtClean="0"/>
              <a:t>– </a:t>
            </a:r>
            <a:r>
              <a:rPr lang="ru-RU" sz="6600" dirty="0" err="1" smtClean="0">
                <a:solidFill>
                  <a:srgbClr val="FF3300"/>
                </a:solidFill>
              </a:rPr>
              <a:t>fish</a:t>
            </a:r>
            <a:r>
              <a:rPr lang="ru-RU" sz="6600" dirty="0" smtClean="0"/>
              <a:t> </a:t>
            </a:r>
            <a:br>
              <a:rPr lang="ru-RU" sz="6600" dirty="0" smtClean="0"/>
            </a:br>
            <a:endParaRPr lang="ru-RU" sz="6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Bb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900" dirty="0" smtClean="0"/>
              <a:t>Bounce! Bounce! </a:t>
            </a:r>
          </a:p>
          <a:p>
            <a:r>
              <a:rPr lang="en-US" sz="3900" dirty="0" smtClean="0"/>
              <a:t>It’s my ball! </a:t>
            </a:r>
            <a:br>
              <a:rPr lang="en-US" sz="3900" dirty="0" smtClean="0"/>
            </a:br>
            <a:r>
              <a:rPr lang="en-US" sz="3900" dirty="0" smtClean="0"/>
              <a:t>It doesn’t want</a:t>
            </a:r>
          </a:p>
          <a:p>
            <a:r>
              <a:rPr lang="en-US" sz="3900" dirty="0" smtClean="0"/>
              <a:t> to stop at all! 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3074" name="Picture 2" descr="C:\Users\User\Documents\мяч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052736"/>
            <a:ext cx="410445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/>
              <a:t>Cc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3997422"/>
          </a:xfrm>
        </p:spPr>
        <p:txBody>
          <a:bodyPr>
            <a:noAutofit/>
          </a:bodyPr>
          <a:lstStyle/>
          <a:p>
            <a:r>
              <a:rPr lang="en-US" sz="3400" dirty="0" smtClean="0"/>
              <a:t>I’m the cat. </a:t>
            </a:r>
            <a:br>
              <a:rPr lang="en-US" sz="3400" dirty="0" smtClean="0"/>
            </a:br>
            <a:r>
              <a:rPr lang="en-US" sz="3400" dirty="0" smtClean="0"/>
              <a:t>My name is Hat. </a:t>
            </a:r>
            <a:br>
              <a:rPr lang="en-US" sz="3400" dirty="0" smtClean="0"/>
            </a:br>
            <a:r>
              <a:rPr lang="en-US" sz="3400" dirty="0" smtClean="0"/>
              <a:t>I’m not fat. </a:t>
            </a:r>
            <a:br>
              <a:rPr lang="en-US" sz="3400" dirty="0" smtClean="0"/>
            </a:br>
            <a:r>
              <a:rPr lang="en-US" sz="3400" dirty="0" smtClean="0"/>
              <a:t>I like to chat! </a:t>
            </a:r>
            <a:br>
              <a:rPr lang="en-US" sz="3400" dirty="0" smtClean="0"/>
            </a:br>
            <a:endParaRPr lang="ru-RU" sz="3400" dirty="0"/>
          </a:p>
        </p:txBody>
      </p:sp>
      <p:pic>
        <p:nvPicPr>
          <p:cNvPr id="4098" name="Picture 2" descr="C:\Users\User\Documents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548680"/>
            <a:ext cx="396044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Dd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I am the dog. </a:t>
            </a:r>
            <a:br>
              <a:rPr lang="en-US" sz="3600" dirty="0" smtClean="0"/>
            </a:br>
            <a:r>
              <a:rPr lang="en-US" sz="3600" dirty="0" smtClean="0"/>
              <a:t>My name is Jack. </a:t>
            </a:r>
            <a:br>
              <a:rPr lang="en-US" sz="3600" dirty="0" smtClean="0"/>
            </a:br>
            <a:r>
              <a:rPr lang="en-US" sz="3600" dirty="0" smtClean="0"/>
              <a:t>My coat is white. </a:t>
            </a:r>
            <a:br>
              <a:rPr lang="en-US" sz="3600" dirty="0" smtClean="0"/>
            </a:br>
            <a:r>
              <a:rPr lang="en-US" sz="3600" dirty="0" smtClean="0"/>
              <a:t>My nose is black. 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122" name="Picture 2" descr="C:\Users\User\Documents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836712"/>
            <a:ext cx="489654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err="1" smtClean="0"/>
              <a:t>Ee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Little yellow bee, </a:t>
            </a:r>
          </a:p>
          <a:p>
            <a:r>
              <a:rPr lang="en-US" sz="4000" dirty="0" smtClean="0"/>
              <a:t>bee, bee! </a:t>
            </a:r>
            <a:br>
              <a:rPr lang="en-US" sz="4000" dirty="0" smtClean="0"/>
            </a:br>
            <a:r>
              <a:rPr lang="en-US" sz="4000" dirty="0" smtClean="0"/>
              <a:t>How many flowers </a:t>
            </a:r>
          </a:p>
          <a:p>
            <a:r>
              <a:rPr lang="en-US" sz="4000" dirty="0" smtClean="0"/>
              <a:t>can you see? </a:t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7" name="Picture 3" descr="C:\Users\User\Documents\images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692696"/>
            <a:ext cx="496855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Ff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One, two, three, </a:t>
            </a:r>
            <a:br>
              <a:rPr lang="en-US" sz="4000" dirty="0" smtClean="0"/>
            </a:br>
            <a:r>
              <a:rPr lang="en-US" sz="4000" dirty="0" smtClean="0"/>
              <a:t>and four, and five! </a:t>
            </a:r>
            <a:br>
              <a:rPr lang="en-US" sz="4000" dirty="0" smtClean="0"/>
            </a:br>
            <a:r>
              <a:rPr lang="en-US" sz="4000" dirty="0" smtClean="0"/>
              <a:t>I have got a fish alive! </a:t>
            </a:r>
            <a:br>
              <a:rPr lang="en-US" sz="4000" dirty="0" smtClean="0"/>
            </a:br>
            <a:endParaRPr lang="ru-RU" sz="4000" dirty="0"/>
          </a:p>
        </p:txBody>
      </p:sp>
      <p:pic>
        <p:nvPicPr>
          <p:cNvPr id="7170" name="Picture 2" descr="C:\Users\User\Documents\images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764704"/>
            <a:ext cx="4680519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err="1" smtClean="0"/>
              <a:t>Gg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 am a girl. </a:t>
            </a:r>
            <a:br>
              <a:rPr lang="en-US" sz="3600" dirty="0" smtClean="0"/>
            </a:br>
            <a:r>
              <a:rPr lang="en-US" sz="3600" dirty="0" smtClean="0"/>
              <a:t>I’ve got a doll. </a:t>
            </a:r>
            <a:br>
              <a:rPr lang="en-US" sz="3600" dirty="0" smtClean="0"/>
            </a:br>
            <a:r>
              <a:rPr lang="en-US" sz="3600" dirty="0" smtClean="0"/>
              <a:t>Her name is May. </a:t>
            </a:r>
            <a:br>
              <a:rPr lang="en-US" sz="3600" dirty="0" smtClean="0"/>
            </a:br>
            <a:r>
              <a:rPr lang="en-US" sz="3600" dirty="0" smtClean="0"/>
              <a:t>We like to play. </a:t>
            </a:r>
            <a:br>
              <a:rPr lang="en-US" sz="3600" dirty="0" smtClean="0"/>
            </a:br>
            <a:endParaRPr lang="ru-RU" sz="3600" dirty="0"/>
          </a:p>
        </p:txBody>
      </p:sp>
      <p:pic>
        <p:nvPicPr>
          <p:cNvPr id="8194" name="Picture 2" descr="C:\Users\User\Documents\images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9" y="548680"/>
            <a:ext cx="381642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162</TotalTime>
  <Words>220</Words>
  <Application>Microsoft Office PowerPoint</Application>
  <PresentationFormat>Экран (4:3)</PresentationFormat>
  <Paragraphs>74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“Funny Alphabet” </vt:lpstr>
      <vt:lpstr>Слайд 2</vt:lpstr>
      <vt:lpstr>Aa</vt:lpstr>
      <vt:lpstr>Bb</vt:lpstr>
      <vt:lpstr>Cc</vt:lpstr>
      <vt:lpstr>Dd</vt:lpstr>
      <vt:lpstr>Ee</vt:lpstr>
      <vt:lpstr>Ff</vt:lpstr>
      <vt:lpstr>Gg</vt:lpstr>
      <vt:lpstr>Hh</vt:lpstr>
      <vt:lpstr>Ii</vt:lpstr>
      <vt:lpstr>Jj</vt:lpstr>
      <vt:lpstr>Kk</vt:lpstr>
      <vt:lpstr>Ll</vt:lpstr>
      <vt:lpstr>Mm</vt:lpstr>
      <vt:lpstr>Nn</vt:lpstr>
      <vt:lpstr>Oo</vt:lpstr>
      <vt:lpstr>Pp</vt:lpstr>
      <vt:lpstr>Qq</vt:lpstr>
      <vt:lpstr>Rr</vt:lpstr>
      <vt:lpstr>Ss</vt:lpstr>
      <vt:lpstr>Tt</vt:lpstr>
      <vt:lpstr>Uu</vt:lpstr>
      <vt:lpstr>Vv</vt:lpstr>
      <vt:lpstr>Ww</vt:lpstr>
      <vt:lpstr>Xx</vt:lpstr>
      <vt:lpstr>Yy</vt:lpstr>
      <vt:lpstr>Zz</vt:lpstr>
      <vt:lpstr>Слайд 29</vt:lpstr>
      <vt:lpstr>“The ABC”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“Funny Alphabet” </dc:title>
  <dc:creator>User</dc:creator>
  <cp:lastModifiedBy>User</cp:lastModifiedBy>
  <cp:revision>28</cp:revision>
  <dcterms:created xsi:type="dcterms:W3CDTF">2017-01-05T19:12:59Z</dcterms:created>
  <dcterms:modified xsi:type="dcterms:W3CDTF">2017-01-12T19:38:03Z</dcterms:modified>
</cp:coreProperties>
</file>