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8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227FA-D908-4A09-BCC7-EC7E78EE405E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48104-1C20-4A32-A702-484A27721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2403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Кружок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Ресторанное дело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«Особенности национальных кухонь. Приготовление осетинского блюда «</a:t>
            </a:r>
            <a:r>
              <a:rPr lang="ru-RU" sz="3600" dirty="0" err="1">
                <a:solidFill>
                  <a:schemeClr val="accent6">
                    <a:lumMod val="75000"/>
                  </a:schemeClr>
                </a:solidFill>
              </a:rPr>
              <a:t>Хитчины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». Подача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».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29.10.2016г.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7304856" cy="208823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Руководители:</a:t>
            </a:r>
          </a:p>
          <a:p>
            <a:pPr algn="l"/>
            <a:r>
              <a:rPr lang="ru-RU" dirty="0"/>
              <a:t>м</a:t>
            </a:r>
            <a:r>
              <a:rPr lang="ru-RU" dirty="0" smtClean="0"/>
              <a:t>астер производственного обучения</a:t>
            </a:r>
          </a:p>
          <a:p>
            <a:pPr algn="l"/>
            <a:r>
              <a:rPr lang="ru-RU" dirty="0" smtClean="0"/>
              <a:t> Кузнецова Ирина Петровна и </a:t>
            </a:r>
          </a:p>
          <a:p>
            <a:pPr algn="l"/>
            <a:r>
              <a:rPr lang="ru-RU" dirty="0"/>
              <a:t>п</a:t>
            </a:r>
            <a:r>
              <a:rPr lang="ru-RU" dirty="0" smtClean="0"/>
              <a:t>реподаватель проф. цикла</a:t>
            </a:r>
          </a:p>
          <a:p>
            <a:pPr algn="l"/>
            <a:r>
              <a:rPr lang="ru-RU" dirty="0" err="1" smtClean="0"/>
              <a:t>Ханяева</a:t>
            </a:r>
            <a:r>
              <a:rPr lang="ru-RU" dirty="0" smtClean="0"/>
              <a:t> Светлана Григорьевна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pPr algn="l"/>
            <a:r>
              <a:rPr lang="ru-RU" sz="28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Хитчины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ингредиенты: мука, вода, отварной картофель, сыр</a:t>
            </a:r>
            <a:endParaRPr lang="ru-RU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cer\Desktop\кружок фото\кружок хитчины\DSCN20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027" name="Picture 3" descr="C:\Users\Acer\Desktop\кружок фото\кружок хитчины\DSCN2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Приготовление начинки: отварной картофель растолочь и смешать с натертым сыром.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2051" name="Picture 3" descr="C:\Users\Acer\Desktop\кружок фото\кружок хитчины\DSCN20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9869" r="12377"/>
          <a:stretch>
            <a:fillRect/>
          </a:stretch>
        </p:blipFill>
        <p:spPr bwMode="auto">
          <a:xfrm>
            <a:off x="251520" y="1628800"/>
            <a:ext cx="2736304" cy="3028950"/>
          </a:xfrm>
          <a:prstGeom prst="rect">
            <a:avLst/>
          </a:prstGeom>
          <a:noFill/>
        </p:spPr>
      </p:pic>
      <p:pic>
        <p:nvPicPr>
          <p:cNvPr id="2052" name="Picture 4" descr="C:\Users\Acer\Desktop\кружок фото\кружок хитчины\DSCN20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1602" r="12030"/>
          <a:stretch>
            <a:fillRect/>
          </a:stretch>
        </p:blipFill>
        <p:spPr bwMode="auto">
          <a:xfrm>
            <a:off x="3203848" y="1556792"/>
            <a:ext cx="2592288" cy="4525963"/>
          </a:xfrm>
          <a:prstGeom prst="rect">
            <a:avLst/>
          </a:prstGeom>
          <a:noFill/>
        </p:spPr>
      </p:pic>
      <p:pic>
        <p:nvPicPr>
          <p:cNvPr id="2053" name="Picture 5" descr="C:\Users\Acer\Desktop\кружок фото\кружок хитчины\DSCN2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772816"/>
            <a:ext cx="2787774" cy="3717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Замес теста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Acer\Desktop\кружок фото\кружок хитчины\DSCN20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12377" b="9656"/>
          <a:stretch>
            <a:fillRect/>
          </a:stretch>
        </p:blipFill>
        <p:spPr bwMode="auto">
          <a:xfrm>
            <a:off x="323528" y="1484784"/>
            <a:ext cx="3538736" cy="2736478"/>
          </a:xfrm>
          <a:prstGeom prst="rect">
            <a:avLst/>
          </a:prstGeom>
          <a:noFill/>
        </p:spPr>
      </p:pic>
      <p:pic>
        <p:nvPicPr>
          <p:cNvPr id="3075" name="Picture 3" descr="C:\Users\Acer\Desktop\кружок фото\кружок хитчины\DSCN20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r="27001" b="9656"/>
          <a:stretch>
            <a:fillRect/>
          </a:stretch>
        </p:blipFill>
        <p:spPr bwMode="auto">
          <a:xfrm>
            <a:off x="1979712" y="3933056"/>
            <a:ext cx="2948136" cy="2736478"/>
          </a:xfrm>
          <a:prstGeom prst="rect">
            <a:avLst/>
          </a:prstGeom>
          <a:noFill/>
        </p:spPr>
      </p:pic>
      <p:pic>
        <p:nvPicPr>
          <p:cNvPr id="3076" name="Picture 4" descr="C:\Users\Acer\Desktop\кружок фото\кружок хитчины\DSCN2038.JPG"/>
          <p:cNvPicPr>
            <a:picLocks noChangeAspect="1" noChangeArrowheads="1"/>
          </p:cNvPicPr>
          <p:nvPr/>
        </p:nvPicPr>
        <p:blipFill>
          <a:blip r:embed="rId4" cstate="print"/>
          <a:srcRect l="7703" b="22010"/>
          <a:stretch>
            <a:fillRect/>
          </a:stretch>
        </p:blipFill>
        <p:spPr bwMode="auto">
          <a:xfrm>
            <a:off x="5148064" y="1844824"/>
            <a:ext cx="3451312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Тесто формуем, делим и придаем форму лепешки</a:t>
            </a:r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cer\Desktop\кружок фото\кружок хитчины\DSCN20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4099" name="Picture 3" descr="C:\Users\Acer\Desktop\кружок фото\кружок хитчины\DSCN20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42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Кружок  Ресторанное дело «Особенности национальных кухонь. Приготовление осетинского блюда «Хитчины». Подача». 29.10.2016г. </vt:lpstr>
      <vt:lpstr>Хитчины -  ингредиенты: мука, вода, отварной картофель, сыр</vt:lpstr>
      <vt:lpstr>Приготовление начинки: отварной картофель растолочь и смешать с натертым сыром.</vt:lpstr>
      <vt:lpstr>Замес теста</vt:lpstr>
      <vt:lpstr>Тесто формуем, делим и придаем форму лепешки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 Ресторанное дело «Особенности национальных кухонь. Приготовление осетинского блюда «Хитчины». Подача». 29.10.2016г.</dc:title>
  <dc:creator>кузнецова</dc:creator>
  <cp:lastModifiedBy>кузнецова</cp:lastModifiedBy>
  <cp:revision>13</cp:revision>
  <dcterms:created xsi:type="dcterms:W3CDTF">2016-12-14T16:53:57Z</dcterms:created>
  <dcterms:modified xsi:type="dcterms:W3CDTF">2017-01-11T12:19:57Z</dcterms:modified>
</cp:coreProperties>
</file>