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25E0-D6F3-421F-B98A-224763667ED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98B7-599C-4229-9B76-37953DB34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10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925E0-D6F3-421F-B98A-224763667ED9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C98B7-599C-4229-9B76-37953DB34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1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ХУДОЖЕСТВЕННАЯ ГОСТИНАЯ</a:t>
            </a:r>
            <a:b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ru-RU" sz="44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ворчество </a:t>
            </a:r>
            <a:br>
              <a:rPr lang="ru-RU" sz="44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Ивана Константиновича Айвазовского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22277"/>
      </p:ext>
    </p:extLst>
  </p:cSld>
  <p:clrMapOvr>
    <a:masterClrMapping/>
  </p:clrMapOvr>
  <p:transition advTm="10098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99775"/>
      </p:ext>
    </p:extLst>
  </p:cSld>
  <p:clrMapOvr>
    <a:masterClrMapping/>
  </p:clrMapOvr>
  <p:transition advTm="741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54945"/>
      </p:ext>
    </p:extLst>
  </p:cSld>
  <p:clrMapOvr>
    <a:masterClrMapping/>
  </p:clrMapOvr>
  <p:transition advTm="3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29875"/>
      </p:ext>
    </p:extLst>
  </p:cSld>
  <p:clrMapOvr>
    <a:masterClrMapping/>
  </p:clrMapOvr>
  <p:transition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46830"/>
      </p:ext>
    </p:extLst>
  </p:cSld>
  <p:clrMapOvr>
    <a:masterClrMapping/>
  </p:clrMapOvr>
  <p:transition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63653"/>
      </p:ext>
    </p:extLst>
  </p:cSld>
  <p:clrMapOvr>
    <a:masterClrMapping/>
  </p:clrMapOvr>
  <p:transition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72766"/>
      </p:ext>
    </p:extLst>
  </p:cSld>
  <p:clrMapOvr>
    <a:masterClrMapping/>
  </p:clrMapOvr>
  <p:transition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96471"/>
      </p:ext>
    </p:extLst>
  </p:cSld>
  <p:clrMapOvr>
    <a:masterClrMapping/>
  </p:clrMapOvr>
  <p:transition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03214"/>
      </p:ext>
    </p:extLst>
  </p:cSld>
  <p:clrMapOvr>
    <a:masterClrMapping/>
  </p:clrMapOvr>
  <p:transition advTm="30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ХУДОЖЕСТВЕННАЯ ГОСТИНАЯ Творчество  Ивана Константиновича Айвазовского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ХУДОЖЕСТВЕННАЯ ГОСТИНАЯ Творчество  Ивана Константиновича Айвазовского</dc:title>
  <dc:creator>Александра</dc:creator>
  <cp:lastModifiedBy>Александра</cp:lastModifiedBy>
  <cp:revision>2</cp:revision>
  <dcterms:created xsi:type="dcterms:W3CDTF">2017-01-12T17:51:40Z</dcterms:created>
  <dcterms:modified xsi:type="dcterms:W3CDTF">2017-01-12T17:52:34Z</dcterms:modified>
</cp:coreProperties>
</file>