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25E0-D6F3-421F-B98A-224763667ED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98B7-599C-4229-9B76-37953DB34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842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925E0-D6F3-421F-B98A-224763667ED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C98B7-599C-4229-9B76-37953DB346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868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056368"/>
      </p:ext>
    </p:extLst>
  </p:cSld>
  <p:clrMapOvr>
    <a:masterClrMapping/>
  </p:clrMapOvr>
  <p:transition advTm="30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707730"/>
      </p:ext>
    </p:extLst>
  </p:cSld>
  <p:clrMapOvr>
    <a:masterClrMapping/>
  </p:clrMapOvr>
  <p:transition advTm="30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739366"/>
      </p:ext>
    </p:extLst>
  </p:cSld>
  <p:clrMapOvr>
    <a:masterClrMapping/>
  </p:clrMapOvr>
  <p:transition advTm="30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620634"/>
      </p:ext>
    </p:extLst>
  </p:cSld>
  <p:clrMapOvr>
    <a:masterClrMapping/>
  </p:clrMapOvr>
  <p:transition advTm="30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694544"/>
      </p:ext>
    </p:extLst>
  </p:cSld>
  <p:clrMapOvr>
    <a:masterClrMapping/>
  </p:clrMapOvr>
  <p:transition advTm="30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871516"/>
      </p:ext>
    </p:extLst>
  </p:cSld>
  <p:clrMapOvr>
    <a:masterClrMapping/>
  </p:clrMapOvr>
  <p:transition advTm="30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818415"/>
      </p:ext>
    </p:extLst>
  </p:cSld>
  <p:clrMapOvr>
    <a:masterClrMapping/>
  </p:clrMapOvr>
  <p:transition advTm="30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093621"/>
      </p:ext>
    </p:extLst>
  </p:cSld>
  <p:clrMapOvr>
    <a:masterClrMapping/>
  </p:clrMapOvr>
  <p:transition advTm="30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471107"/>
      </p:ext>
    </p:extLst>
  </p:cSld>
  <p:clrMapOvr>
    <a:masterClrMapping/>
  </p:clrMapOvr>
  <p:transition advTm="30000"/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Александра</dc:creator>
  <cp:lastModifiedBy>Александра</cp:lastModifiedBy>
  <cp:revision>1</cp:revision>
  <dcterms:created xsi:type="dcterms:W3CDTF">2017-01-12T17:53:21Z</dcterms:created>
  <dcterms:modified xsi:type="dcterms:W3CDTF">2017-01-12T17:53:46Z</dcterms:modified>
</cp:coreProperties>
</file>