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08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63ED4-C23B-4A6C-831A-570B8DA3881C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7A41-6CBA-46ED-8789-5ADB910B7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63ED4-C23B-4A6C-831A-570B8DA3881C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7A41-6CBA-46ED-8789-5ADB910B7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63ED4-C23B-4A6C-831A-570B8DA3881C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7A41-6CBA-46ED-8789-5ADB910B7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63ED4-C23B-4A6C-831A-570B8DA3881C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7A41-6CBA-46ED-8789-5ADB910B7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63ED4-C23B-4A6C-831A-570B8DA3881C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7A41-6CBA-46ED-8789-5ADB910B7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63ED4-C23B-4A6C-831A-570B8DA3881C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7A41-6CBA-46ED-8789-5ADB910B7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63ED4-C23B-4A6C-831A-570B8DA3881C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7A41-6CBA-46ED-8789-5ADB910B7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63ED4-C23B-4A6C-831A-570B8DA3881C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7A41-6CBA-46ED-8789-5ADB910B7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63ED4-C23B-4A6C-831A-570B8DA3881C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7A41-6CBA-46ED-8789-5ADB910B7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63ED4-C23B-4A6C-831A-570B8DA3881C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7A41-6CBA-46ED-8789-5ADB910B7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63ED4-C23B-4A6C-831A-570B8DA3881C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7A41-6CBA-46ED-8789-5ADB910B7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63ED4-C23B-4A6C-831A-570B8DA3881C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07A41-6CBA-46ED-8789-5ADB910B7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324035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Кружок </a:t>
            </a:r>
            <a:b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ru-RU" sz="53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«Ресторанное дело»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«</a:t>
            </a:r>
            <a:r>
              <a:rPr lang="ru-RU" sz="5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Приготовление молочного коктейля»</a:t>
            </a:r>
            <a:endParaRPr lang="ru-RU" sz="5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6400800" cy="1872208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Руководители кружка: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Кузнецова Ирина Петровна и</a:t>
            </a:r>
          </a:p>
          <a:p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Ханяева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С.Г.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Сырье</a:t>
            </a:r>
            <a:endParaRPr lang="ru-RU" sz="36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39553" y="1412776"/>
            <a:ext cx="2592287" cy="4691063"/>
          </a:xfrm>
        </p:spPr>
        <p:txBody>
          <a:bodyPr/>
          <a:lstStyle/>
          <a:p>
            <a:endParaRPr lang="ru-RU" dirty="0" smtClean="0"/>
          </a:p>
          <a:p>
            <a:r>
              <a:rPr lang="ru-RU" sz="3600" dirty="0" smtClean="0"/>
              <a:t>1.</a:t>
            </a:r>
          </a:p>
          <a:p>
            <a:r>
              <a:rPr lang="ru-RU" sz="3600" dirty="0" smtClean="0"/>
              <a:t>Молоко</a:t>
            </a:r>
          </a:p>
          <a:p>
            <a:r>
              <a:rPr lang="ru-RU" sz="3600" dirty="0" smtClean="0"/>
              <a:t>2.</a:t>
            </a:r>
          </a:p>
          <a:p>
            <a:r>
              <a:rPr lang="ru-RU" sz="3600" dirty="0" smtClean="0"/>
              <a:t>Мороженое</a:t>
            </a:r>
          </a:p>
          <a:p>
            <a:r>
              <a:rPr lang="ru-RU" sz="3600" dirty="0" smtClean="0"/>
              <a:t>3.</a:t>
            </a:r>
          </a:p>
          <a:p>
            <a:r>
              <a:rPr lang="ru-RU" sz="3600" dirty="0" smtClean="0"/>
              <a:t>Джем</a:t>
            </a:r>
          </a:p>
          <a:p>
            <a:endParaRPr lang="ru-RU" sz="3600" dirty="0"/>
          </a:p>
        </p:txBody>
      </p:sp>
      <p:pic>
        <p:nvPicPr>
          <p:cNvPr id="1026" name="Picture 2" descr="C:\Users\Acer\Desktop\DSCN19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050" y="1282700"/>
            <a:ext cx="5111750" cy="38338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Никита соединяет ингредиенты и взбивает миксером</a:t>
            </a: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050" name="Picture 2" descr="C:\Users\Acer\Desktop\кружок фото\малыши кружокпанкейки\IMG_034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2051" name="Picture 3" descr="C:\Users\Acer\Desktop\кружок фото\малыши кружокпанкейки\IMG_034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Шоколадный коктейль Евгения украсила крошкой белого шоколада</a:t>
            </a: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074" name="Picture 2" descr="C:\Users\Acer\Desktop\кружок фото\малыши кружокпанкейки\IMG_034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3075" name="Picture 3" descr="C:\Users\Acer\Desktop\кружок фото\малыши кружокпанкейки\IMG_035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За работой Влад и Ксения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Acer\Desktop\коктейль\DSCN199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1027" name="Picture 3" descr="C:\Users\Acer\Desktop\коктейль\DSCN199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Ребята соединяют все компоненты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51" name="Picture 3" descr="C:\Users\Acer\Desktop\коктейль\DSCN199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2052" name="Picture 4" descr="C:\Users\Acer\Desktop\коктейль\DSCN199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Ксения взбивает коктейль и разливает по </a:t>
            </a:r>
            <a:r>
              <a:rPr lang="ru-RU" dirty="0" err="1" smtClean="0">
                <a:solidFill>
                  <a:schemeClr val="bg1">
                    <a:lumMod val="50000"/>
                  </a:schemeClr>
                </a:solidFill>
              </a:rPr>
              <a:t>креманкам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Acer\Desktop\коктейль\DSCN2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2852936"/>
            <a:ext cx="4038600" cy="3028950"/>
          </a:xfrm>
          <a:prstGeom prst="rect">
            <a:avLst/>
          </a:prstGeom>
          <a:noFill/>
        </p:spPr>
      </p:pic>
      <p:pic>
        <p:nvPicPr>
          <p:cNvPr id="3075" name="Picture 3" descr="C:\Users\Acer\Desktop\коктейль\DSCN20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r="7787"/>
          <a:stretch>
            <a:fillRect/>
          </a:stretch>
        </p:blipFill>
        <p:spPr bwMode="auto">
          <a:xfrm>
            <a:off x="467544" y="1772816"/>
            <a:ext cx="313012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Это работа второй подгруппы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Acer\Desktop\кружок фото\IMG_01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921" y="3140968"/>
            <a:ext cx="5307013" cy="2985195"/>
          </a:xfrm>
          <a:prstGeom prst="rect">
            <a:avLst/>
          </a:prstGeom>
          <a:noFill/>
        </p:spPr>
      </p:pic>
      <p:pic>
        <p:nvPicPr>
          <p:cNvPr id="1027" name="Picture 3" descr="C:\Users\Acer\Desktop\кружок фото\IMG_01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3" y="1700807"/>
            <a:ext cx="2776300" cy="49356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А вот так они работают!!!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Acer\Desktop\кружок фото\IMG_01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4221088"/>
            <a:ext cx="4095086" cy="2303486"/>
          </a:xfrm>
          <a:prstGeom prst="rect">
            <a:avLst/>
          </a:prstGeom>
          <a:noFill/>
        </p:spPr>
      </p:pic>
      <p:pic>
        <p:nvPicPr>
          <p:cNvPr id="6" name="Picture 5" descr="C:\Users\user\Desktop\JuniorSkills\ФОТО\IMG_28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77380"/>
            <a:ext cx="3600400" cy="27003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user\Desktop\JuniorSkills\ФОТО\IMG_286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412776"/>
            <a:ext cx="3635896" cy="27269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user\Desktop\JuniorSkills\ФОТО\IMG_287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149080"/>
            <a:ext cx="3384376" cy="25382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60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Кружок  «Ресторанное дело»  «Приготовление молочного коктейля»</vt:lpstr>
      <vt:lpstr>Сырье</vt:lpstr>
      <vt:lpstr>Никита соединяет ингредиенты и взбивает миксером</vt:lpstr>
      <vt:lpstr>Шоколадный коктейль Евгения украсила крошкой белого шоколада</vt:lpstr>
      <vt:lpstr>За работой Влад и Ксения</vt:lpstr>
      <vt:lpstr>Ребята соединяют все компоненты</vt:lpstr>
      <vt:lpstr>Ксения взбивает коктейль и разливает по креманкам</vt:lpstr>
      <vt:lpstr>Это работа второй подгруппы</vt:lpstr>
      <vt:lpstr>А вот так они работают!!!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Кружок  «Ресторанное дело»  «Приготовление молочного коктейля»</dc:title>
  <dc:creator>кузнецова</dc:creator>
  <cp:lastModifiedBy>кузнецова</cp:lastModifiedBy>
  <cp:revision>13</cp:revision>
  <dcterms:created xsi:type="dcterms:W3CDTF">2016-11-25T08:06:48Z</dcterms:created>
  <dcterms:modified xsi:type="dcterms:W3CDTF">2017-01-11T11:38:17Z</dcterms:modified>
</cp:coreProperties>
</file>