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Опасные – не опасные предметы</a:t>
            </a:r>
          </a:p>
        </p:txBody>
      </p:sp>
      <p:pic>
        <p:nvPicPr>
          <p:cNvPr id="1026" name="Picture 2" descr="C:\Users\Admin\Desktop\1121502_html_5b27daf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42852"/>
            <a:ext cx="2931310" cy="192880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642919"/>
            <a:ext cx="61436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Много правил есть на свете,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Их должны запомнить дети!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В спички лучше не играть!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Дверь чужим не открывать!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Осторожность в гололед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От ушибов сбережет!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Для чего в саду забор,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На дороге светофор?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И, чтоб не было беды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Не шалите у воды!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Не бери без спросу нож!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И запомни, где живешь!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Про пожар, что нужно знать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И кого на помощь звать?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01, 02, 03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Ты запомни! И звони!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БЖ\9422-Kids-Softgrip-R-Scissors-13cm-Blun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428868"/>
            <a:ext cx="7644447" cy="384016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ОБЖ\kukla-inna-47-muz-b2239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90490"/>
            <a:ext cx="5857916" cy="585791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ОБЖ\obz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3116"/>
            <a:ext cx="5500726" cy="437143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ОБЖ\hello_html_m429565d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489470" cy="521924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3" name="Picture 3" descr="C:\Users\Admin\Desktop\ОБЖ\197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014" y="4429132"/>
            <a:ext cx="3037564" cy="221731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ОБЖ\ferro-da-stiro-allegro-del-fumetto-407246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5186378" cy="413358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ОБЖ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5257807" cy="525780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ОБЖ\TOG-3-Knives-Composite-RGB-2500px-w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7620000" cy="460851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ОБЖ\dell_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23076"/>
            <a:ext cx="6715172" cy="483492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пасно - не опасн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42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опасно - не опасно</vt:lpstr>
      <vt:lpstr>Опасные – не опасные предметы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– не опасные предметы</dc:title>
  <dc:creator>Admin</dc:creator>
  <cp:lastModifiedBy>Admin</cp:lastModifiedBy>
  <cp:revision>4</cp:revision>
  <dcterms:created xsi:type="dcterms:W3CDTF">2016-12-01T08:47:48Z</dcterms:created>
  <dcterms:modified xsi:type="dcterms:W3CDTF">2016-12-07T13:28:25Z</dcterms:modified>
</cp:coreProperties>
</file>