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3B5CF-FD58-463B-9110-355411B75EF9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E7B6F-BFC3-457C-B29E-E55E4FE374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E7B6F-BFC3-457C-B29E-E55E4FE3745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E7B6F-BFC3-457C-B29E-E55E4FE37458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42D87E-4C31-4800-B9A7-A3ADA8B4A87C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458AD2-4986-4CA4-8A1B-CD4FA36A23F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8215064" cy="2651720"/>
          </a:xfrm>
        </p:spPr>
        <p:txBody>
          <a:bodyPr/>
          <a:lstStyle/>
          <a:p>
            <a:r>
              <a:rPr lang="ru-RU" dirty="0" smtClean="0"/>
              <a:t>Кружок</a:t>
            </a:r>
            <a:br>
              <a:rPr lang="ru-RU" dirty="0" smtClean="0"/>
            </a:br>
            <a:r>
              <a:rPr lang="ru-RU" dirty="0" smtClean="0"/>
              <a:t> «Ресторанное дело»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143056" cy="2936768"/>
          </a:xfrm>
        </p:spPr>
        <p:txBody>
          <a:bodyPr/>
          <a:lstStyle/>
          <a:p>
            <a:r>
              <a:rPr lang="ru-RU" sz="3600" dirty="0" smtClean="0"/>
              <a:t>Приготовление рыбного пирога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/>
              <a:t>Руководители: Кузнецова Ирина Петровна и </a:t>
            </a:r>
          </a:p>
          <a:p>
            <a:r>
              <a:rPr lang="ru-RU" sz="2800" dirty="0" err="1" smtClean="0"/>
              <a:t>Ханяева</a:t>
            </a:r>
            <a:r>
              <a:rPr lang="ru-RU" sz="2800" dirty="0" smtClean="0"/>
              <a:t> Светлана Григорьевна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Печь пирог в хорошем настроении  -  залог удачи!</a:t>
            </a:r>
            <a:endParaRPr lang="ru-RU"/>
          </a:p>
        </p:txBody>
      </p:sp>
      <p:pic>
        <p:nvPicPr>
          <p:cNvPr id="1026" name="Picture 2" descr="C:\Users\Acer\Desktop\сервировка малыши пирог,\DSCN2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  <p:pic>
        <p:nvPicPr>
          <p:cNvPr id="1027" name="Picture 3" descr="C:\Users\Acer\Desktop\сервировка малыши пирог,\DSCN21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Осваиваем ремесло пекаря</a:t>
            </a:r>
            <a:endParaRPr lang="ru-RU" dirty="0"/>
          </a:p>
        </p:txBody>
      </p:sp>
      <p:pic>
        <p:nvPicPr>
          <p:cNvPr id="2050" name="Picture 2" descr="C:\Users\Acer\Desktop\сервировка малыши пирог,\DSCN21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44824"/>
            <a:ext cx="3325416" cy="4433888"/>
          </a:xfrm>
          <a:prstGeom prst="rect">
            <a:avLst/>
          </a:prstGeom>
          <a:noFill/>
        </p:spPr>
      </p:pic>
      <p:pic>
        <p:nvPicPr>
          <p:cNvPr id="2051" name="Picture 3" descr="C:\Users\Acer\Desktop\сервировка малыши пирог,\DSCN21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852936"/>
            <a:ext cx="4338571" cy="3253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Пироги удались, румяные и вкусные</a:t>
            </a:r>
            <a:endParaRPr lang="ru-RU" dirty="0"/>
          </a:p>
        </p:txBody>
      </p:sp>
      <p:pic>
        <p:nvPicPr>
          <p:cNvPr id="3074" name="Picture 2" descr="C:\Users\Acer\Desktop\сервировка малыши пирог,\DSCN21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3075" name="Picture 3" descr="C:\Users\Acer\Desktop\сервировка малыши пирог,\DSCN21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33</Words>
  <Application>Microsoft Office PowerPoint</Application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Кружок  «Ресторанное дело» </vt:lpstr>
      <vt:lpstr>Печь пирог в хорошем настроении  -  залог удачи!</vt:lpstr>
      <vt:lpstr>Осваиваем ремесло пекаря</vt:lpstr>
      <vt:lpstr>Пироги удались, румяные и вкусные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 «Ресторанное дело»</dc:title>
  <dc:creator>кузнецова</dc:creator>
  <cp:lastModifiedBy>кузнецова</cp:lastModifiedBy>
  <cp:revision>3</cp:revision>
  <dcterms:created xsi:type="dcterms:W3CDTF">2016-12-02T19:11:49Z</dcterms:created>
  <dcterms:modified xsi:type="dcterms:W3CDTF">2016-12-02T19:39:53Z</dcterms:modified>
</cp:coreProperties>
</file>