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73" r:id="rId5"/>
    <p:sldId id="274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783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44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574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458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27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453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8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741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954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335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26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A681C-393B-4203-817B-94E4940508B4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E4FB7-8108-4AAF-B778-E8666CCC8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76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Правописание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приставок</a:t>
            </a:r>
            <a:endParaRPr lang="ru-RU" b="1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9" r="5144" b="13979"/>
          <a:stretch>
            <a:fillRect/>
          </a:stretch>
        </p:blipFill>
        <p:spPr bwMode="auto">
          <a:xfrm>
            <a:off x="1323833" y="1690688"/>
            <a:ext cx="9526137" cy="473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7529" y="5691116"/>
            <a:ext cx="3999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Ершова Марина Владимировна,</a:t>
            </a:r>
          </a:p>
          <a:p>
            <a:r>
              <a:rPr lang="ru-RU" b="1" dirty="0" smtClean="0"/>
              <a:t> учитель русского языка и литературы</a:t>
            </a:r>
          </a:p>
          <a:p>
            <a:r>
              <a:rPr lang="ru-RU" b="1" dirty="0" smtClean="0"/>
              <a:t>МАОУ лицей </a:t>
            </a:r>
            <a:r>
              <a:rPr lang="ru-RU" b="1" dirty="0" err="1" smtClean="0"/>
              <a:t>п.г.т</a:t>
            </a:r>
            <a:r>
              <a:rPr lang="ru-RU" b="1" dirty="0" smtClean="0"/>
              <a:t>. Афипского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17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Новые приставки ПРЕ – и ПРИ- в безударном положении произносятся одинаково. Чтобы правильно писать, надо знать их значения.</a:t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Picture 6" descr="http://im8-tub-ru.yandex.net/i?id=57023009-0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180" y="3355453"/>
            <a:ext cx="2659734" cy="322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im0-tub-ru.yandex.net/i?id=63606448-58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854" y="3355453"/>
            <a:ext cx="2698166" cy="302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0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1958340" y="-1165860"/>
            <a:ext cx="8229600" cy="3771900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</a:rPr>
              <a:t>Алгоритм правописания приставок  пре и при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760" y="1549044"/>
            <a:ext cx="6377940" cy="4725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1.Проверь можно ли заменить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приставку словом очень или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пере-</a:t>
            </a:r>
            <a:endParaRPr lang="ru-RU" sz="3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             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ДА                                                  </a:t>
            </a:r>
            <a:endParaRPr lang="ru-RU" sz="2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  Пиши приставку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пре-</a:t>
            </a:r>
            <a:endParaRPr lang="ru-RU" sz="3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2. С помощью жеста определи: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есть ли в ней значения: </a:t>
            </a:r>
            <a:r>
              <a:rPr lang="ru-RU" sz="24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«Чуть-чуть», </a:t>
            </a:r>
            <a:endParaRPr lang="ru-RU" sz="24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«друг к другу», «близко», «около»</a:t>
            </a:r>
            <a:endParaRPr lang="ru-RU" sz="24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ДА </a:t>
            </a: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Пиши приставку при- </a:t>
            </a:r>
          </a:p>
          <a:p>
            <a:pPr>
              <a:lnSpc>
                <a:spcPct val="106000"/>
              </a:lnSpc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           </a:t>
            </a:r>
            <a:r>
              <a:rPr lang="ru-RU" sz="2400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НЕТ</a:t>
            </a:r>
            <a:endParaRPr lang="ru-RU" sz="2400" b="1" dirty="0" smtClean="0">
              <a:solidFill>
                <a:srgbClr val="00B0F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Загляни в словарь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6" descr="http://im8-tub-ru.yandex.net/i?id=57023009-0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073" y="1549044"/>
            <a:ext cx="2659734" cy="322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12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				Физкультминутка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2685" y="3225834"/>
            <a:ext cx="10515600" cy="5149085"/>
          </a:xfrm>
        </p:spPr>
        <p:txBody>
          <a:bodyPr/>
          <a:lstStyle/>
          <a:p>
            <a:r>
              <a:rPr lang="ru-RU" sz="4400" b="1" dirty="0">
                <a:solidFill>
                  <a:srgbClr val="00B050"/>
                </a:solidFill>
              </a:rPr>
              <a:t>Руками </a:t>
            </a:r>
            <a:r>
              <a:rPr lang="ru-RU" sz="4400" b="1" dirty="0" err="1">
                <a:solidFill>
                  <a:srgbClr val="00B050"/>
                </a:solidFill>
              </a:rPr>
              <a:t>прихлопаем</a:t>
            </a:r>
            <a:r>
              <a:rPr lang="ru-RU" sz="4400" b="1" dirty="0">
                <a:solidFill>
                  <a:srgbClr val="00B050"/>
                </a:solidFill>
              </a:rPr>
              <a:t>, ногами притопаем , приподнимемся на цыпочки, приостановимся, дух переведём , присядем и приостановленную работу опять начнём.</a:t>
            </a:r>
          </a:p>
          <a:p>
            <a:endParaRPr lang="ru-RU" dirty="0"/>
          </a:p>
        </p:txBody>
      </p:sp>
      <p:pic>
        <p:nvPicPr>
          <p:cNvPr id="6146" name="Picture 2" descr="http://im6-tub-ru.yandex.net/i?id=31738328-0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" y="182880"/>
            <a:ext cx="1924050" cy="189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7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0"/>
            <a:ext cx="630174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Я в фантастической стране!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Попал туда в ПР </a:t>
            </a:r>
            <a:r>
              <a:rPr lang="ru-RU" sz="2400" dirty="0" smtClean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</a:rPr>
              <a:t>…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красном сне.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ПР… необычный сон, ну очень.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В ракете ПР…</a:t>
            </a:r>
            <a:r>
              <a:rPr lang="ru-RU" sz="2400" dirty="0" err="1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грунтился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 точно.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Сияет светом розовым планета,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Похожая на Марс по всем приметам.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ПР…крыл глаза, боясь вспугнуть виденье.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Чуть </a:t>
            </a:r>
            <a:r>
              <a:rPr lang="ru-RU" sz="2400" dirty="0" err="1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ПРИоткрыл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 и , будто наважденье,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ПР…близились два существа ПР…длинных,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Колючки ПР… лепились к ним обильно.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ПР… грады из камней ПР…одолели,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ПР…тонкими вдруг голосочками запели.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ПР… слушался я к песням их красивым,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ПР…сладкий звук! Но тут рубин массивный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Упал, ПР…жав траву,  меня коснулся...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 От страха закричав, я сразу же проснулся.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83" y="4184064"/>
            <a:ext cx="1906280" cy="218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77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74320"/>
            <a:ext cx="8267700" cy="599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зоопарк из-за границы прибыли два преогромных удава. Был зимний поздний вечер, и сотрудники решили змей оставить в изоляторе. Утром обнаружили, что удавы исчезли. Крышка ящика оказалась приоткрытой: её плохо прибили. Бросились искать. На снегу две широкие зигзагообразные полосы – следы беглецов. Нашли их приблизительно метрах в пятнадцати от окна. Удавы закоченели. Принесли в помещение – никаких признаков жизни. Змей поместили в воду. Минут через десять они зашевелились. Прибавили тёплой воды – удавы преобразились, ожили.</a:t>
            </a:r>
            <a:endParaRPr lang="ru-RU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61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	Вставьте пропущенные буквы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942424"/>
            <a:ext cx="6096000" cy="36156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..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цепить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пр..интересный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пр..бегать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..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градить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..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седать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пр..колоть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пр..дорожный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пр..увеличить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пр..ковылять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пр..гореть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пр..неприятный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пр..рвать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25075" y="191069"/>
            <a:ext cx="1912250" cy="15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01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				Проверь себя 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194560"/>
            <a:ext cx="6210300" cy="361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ПрИцепить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прЕинтересный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прИбегать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прЕградить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прИседать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прИколоть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прИдорожный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прЕувеличить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прИковылять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прИгореть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прЕнеприятный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прЕрвать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1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			Домашнее задание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628900"/>
            <a:ext cx="721614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465" marR="66675">
              <a:lnSpc>
                <a:spcPct val="106000"/>
              </a:lnSpc>
              <a:spcAft>
                <a:spcPts val="0"/>
              </a:spcAft>
              <a:tabLst>
                <a:tab pos="600075" algn="l"/>
              </a:tabLst>
            </a:pPr>
            <a:r>
              <a:rPr lang="ru-RU" sz="40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Подготовьте раздаточный материал по изученному виду орфограммы (карточки с заданиями) или выполните упражнение 156.</a:t>
            </a:r>
            <a:endParaRPr lang="ru-RU" sz="40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4066" y="464024"/>
            <a:ext cx="2138291" cy="169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73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0210" y="2658181"/>
            <a:ext cx="9863598" cy="1238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«В разнообразии приставок – разнообразие смысла».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			К. Чуковский</a:t>
            </a:r>
            <a:endParaRPr lang="ru-RU" sz="32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460" y="3897110"/>
            <a:ext cx="2548468" cy="242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442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720840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Нивы сжаты, рощи голы,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От воды туман и сырость.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Колесом за сини горы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Солнце тихое скатилось.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Дремлет взрытая дорога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Ей сегодня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примечталось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Чтоб совсем-совсем недолго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Ждать зимы седой осталось.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Ах, и сам я в чаще звонкой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Увидал вчера в тумане: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Рыжий месяц жеребёнком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Запрягался в наши сани.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6116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				Проверь себя!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36359" y="2307694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жаты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катилось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Вз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рытая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err="1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</a:t>
            </a:r>
            <a:r>
              <a:rPr lang="ru-RU" sz="2800" dirty="0" err="1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ри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мечталось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долго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видал  </a:t>
            </a:r>
            <a:b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прягался</a:t>
            </a:r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170" y="4490113"/>
            <a:ext cx="1988734" cy="175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87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В прекрасной стране, которая называется </a:t>
            </a:r>
            <a:r>
              <a:rPr lang="ru-RU" sz="2400" b="1" dirty="0">
                <a:solidFill>
                  <a:srgbClr val="0070C0"/>
                </a:solidFill>
              </a:rPr>
              <a:t>Грамматика</a:t>
            </a:r>
            <a:r>
              <a:rPr lang="ru-RU" sz="2400" dirty="0">
                <a:solidFill>
                  <a:srgbClr val="0070C0"/>
                </a:solidFill>
              </a:rPr>
              <a:t>, жили-были подруги </a:t>
            </a:r>
            <a:r>
              <a:rPr lang="ru-RU" sz="2400" b="1" dirty="0">
                <a:solidFill>
                  <a:srgbClr val="0070C0"/>
                </a:solidFill>
              </a:rPr>
              <a:t>ПРЕ</a:t>
            </a:r>
            <a:r>
              <a:rPr lang="ru-RU" sz="2400" dirty="0">
                <a:solidFill>
                  <a:srgbClr val="0070C0"/>
                </a:solidFill>
              </a:rPr>
              <a:t> и </a:t>
            </a:r>
            <a:r>
              <a:rPr lang="ru-RU" sz="2400" b="1" dirty="0">
                <a:solidFill>
                  <a:srgbClr val="0070C0"/>
                </a:solidFill>
              </a:rPr>
              <a:t>ПРИ</a:t>
            </a:r>
            <a:r>
              <a:rPr lang="ru-RU" sz="2400" dirty="0">
                <a:solidFill>
                  <a:srgbClr val="0070C0"/>
                </a:solidFill>
              </a:rPr>
              <a:t>. Жили они, не тужили, но приставки – народ общительный, и отправились они искать друзей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Picture 6" descr="http://im8-tub-ru.yandex.net/i?id=57023009-0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4" y="4449170"/>
            <a:ext cx="1518030" cy="182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5-tub-ru.yandex.net/i?id=999489609-0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322" y="1804321"/>
            <a:ext cx="7629099" cy="476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0-tub-ru.yandex.net/i?id=63606448-58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747" y="4135272"/>
            <a:ext cx="1423689" cy="213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838200" y="968991"/>
            <a:ext cx="553872" cy="3166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0754436" y="641445"/>
            <a:ext cx="450376" cy="3179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936776" y="641445"/>
            <a:ext cx="1201003" cy="928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37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</a:rPr>
              <a:t>Шли они, шли, перевалили три горы, переплыли три реки, съели три хлеба. Видят на четвертой горе домик. </a:t>
            </a:r>
          </a:p>
        </p:txBody>
      </p:sp>
      <p:pic>
        <p:nvPicPr>
          <p:cNvPr id="2050" name="Picture 2" descr="http://im4-tub-ru.yandex.net/i?id=216833697-0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91456"/>
            <a:ext cx="9056427" cy="43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im0-tub-ru.yandex.net/i?id=63606448-58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176" y="5472752"/>
            <a:ext cx="782058" cy="86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im8-tub-ru.yandex.net/i?id=57023009-0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295330"/>
            <a:ext cx="891961" cy="108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65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8576" y="1050925"/>
            <a:ext cx="10515600" cy="1325563"/>
          </a:xfrm>
        </p:spPr>
        <p:txBody>
          <a:bodyPr>
            <a:noAutofit/>
          </a:bodyPr>
          <a:lstStyle/>
          <a:p>
            <a:r>
              <a:rPr lang="ru-RU" sz="3600" dirty="0" smtClean="0"/>
              <a:t> </a:t>
            </a:r>
            <a:r>
              <a:rPr lang="ru-RU" sz="3600" dirty="0">
                <a:solidFill>
                  <a:srgbClr val="0070C0"/>
                </a:solidFill>
              </a:rPr>
              <a:t>«Что вечно падает и никогда не разбивается? Что самое мягкое? Что самое жирное?» – хором спросили чародеи.</a:t>
            </a:r>
            <a:br>
              <a:rPr lang="ru-RU" sz="3600" dirty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im5-tub-ru.yandex.net/i?id=607453634-65-72&amp;n=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87" y="2538482"/>
            <a:ext cx="3726072" cy="26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7-tub-ru.yandex.net/i?id=136505500-52-72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068" y="4072151"/>
            <a:ext cx="3782619" cy="278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7-tub-ru.yandex.net/i?id=338066995-65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839" y="2538482"/>
            <a:ext cx="3670016" cy="294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4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92D050"/>
                </a:solidFill>
              </a:rPr>
              <a:t>Ты </a:t>
            </a:r>
            <a:r>
              <a:rPr lang="ru-RU" sz="3200" dirty="0">
                <a:solidFill>
                  <a:srgbClr val="92D050"/>
                </a:solidFill>
              </a:rPr>
              <a:t>умна, ПРИ. Отныне у тебя будет много друзей: </a:t>
            </a:r>
            <a:r>
              <a:rPr lang="ru-RU" sz="3200" b="1" dirty="0">
                <a:solidFill>
                  <a:srgbClr val="00B050"/>
                </a:solidFill>
              </a:rPr>
              <a:t>присоединение, приближение, близость и неполнота действий. </a:t>
            </a:r>
          </a:p>
        </p:txBody>
      </p:sp>
      <p:pic>
        <p:nvPicPr>
          <p:cNvPr id="5" name="Picture 6" descr="http://im8-tub-ru.yandex.net/i?id=57023009-09-72&amp;n=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36" y="2510390"/>
            <a:ext cx="2816486" cy="337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4-tub-ru.yandex.net/i?id=123774067-08-72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699" y="2019869"/>
            <a:ext cx="3285157" cy="436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84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А ты, ПРЕ, будешь иметь только одного друга – </a:t>
            </a:r>
            <a:r>
              <a:rPr lang="ru-RU" sz="3600" b="1" dirty="0" smtClean="0">
                <a:solidFill>
                  <a:srgbClr val="00B0F0"/>
                </a:solidFill>
              </a:rPr>
              <a:t>очень</a:t>
            </a:r>
            <a:r>
              <a:rPr lang="ru-RU" sz="3600" dirty="0" smtClean="0">
                <a:solidFill>
                  <a:srgbClr val="00B050"/>
                </a:solidFill>
              </a:rPr>
              <a:t>.</a:t>
            </a:r>
            <a:r>
              <a:rPr lang="ru-RU" sz="3600" dirty="0">
                <a:solidFill>
                  <a:srgbClr val="00B050"/>
                </a:solidFill>
              </a:rPr>
              <a:t/>
            </a:r>
            <a:br>
              <a:rPr lang="ru-RU" sz="3600" dirty="0">
                <a:solidFill>
                  <a:srgbClr val="00B050"/>
                </a:solidFill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http://im0-tub-ru.yandex.net/i?id=63606448-58-72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948" y="1420178"/>
            <a:ext cx="4143692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5-tub-ru.yandex.net/i?id=22928633-02-72&amp;n=2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1726883"/>
            <a:ext cx="4509506" cy="338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31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431</Words>
  <Application>Microsoft Office PowerPoint</Application>
  <PresentationFormat>Широкоэкранный</PresentationFormat>
  <Paragraphs>38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SimSun</vt:lpstr>
      <vt:lpstr>Arial</vt:lpstr>
      <vt:lpstr>Calibri</vt:lpstr>
      <vt:lpstr>Calibri Light</vt:lpstr>
      <vt:lpstr>Times New Roman</vt:lpstr>
      <vt:lpstr>Times New Roman CYR</vt:lpstr>
      <vt:lpstr>Тема Office</vt:lpstr>
      <vt:lpstr>  Правописание приставок</vt:lpstr>
      <vt:lpstr>Презентация PowerPoint</vt:lpstr>
      <vt:lpstr>Презентация PowerPoint</vt:lpstr>
      <vt:lpstr>    Проверь себя!</vt:lpstr>
      <vt:lpstr>В прекрасной стране, которая называется Грамматика, жили-были подруги ПРЕ и ПРИ. Жили они, не тужили, но приставки – народ общительный, и отправились они искать друзей. </vt:lpstr>
      <vt:lpstr>Шли они, шли, перевалили три горы, переплыли три реки, съели три хлеба. Видят на четвертой горе домик. </vt:lpstr>
      <vt:lpstr> «Что вечно падает и никогда не разбивается? Что самое мягкое? Что самое жирное?» – хором спросили чародеи. </vt:lpstr>
      <vt:lpstr>Ты умна, ПРИ. Отныне у тебя будет много друзей: присоединение, приближение, близость и неполнота действий. </vt:lpstr>
      <vt:lpstr>А ты, ПРЕ, будешь иметь только одного друга – очень. </vt:lpstr>
      <vt:lpstr>Новые приставки ПРЕ – и ПРИ- в безударном положении произносятся одинаково. Чтобы правильно писать, надо знать их значения. </vt:lpstr>
      <vt:lpstr>Презентация PowerPoint</vt:lpstr>
      <vt:lpstr>    Физкультминутка</vt:lpstr>
      <vt:lpstr>Презентация PowerPoint</vt:lpstr>
      <vt:lpstr>Презентация PowerPoint</vt:lpstr>
      <vt:lpstr> Вставьте пропущенные буквы</vt:lpstr>
      <vt:lpstr>    Проверь себя !</vt:lpstr>
      <vt:lpstr>   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приставок</dc:title>
  <dc:creator>Валентин</dc:creator>
  <cp:lastModifiedBy>Валентин</cp:lastModifiedBy>
  <cp:revision>16</cp:revision>
  <dcterms:created xsi:type="dcterms:W3CDTF">2013-05-11T09:50:31Z</dcterms:created>
  <dcterms:modified xsi:type="dcterms:W3CDTF">2013-05-13T15:54:21Z</dcterms:modified>
</cp:coreProperties>
</file>